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0" r:id="rId5"/>
    <p:sldMasterId id="2147484679" r:id="rId6"/>
    <p:sldMasterId id="2147484700" r:id="rId7"/>
    <p:sldMasterId id="2147484713" r:id="rId8"/>
    <p:sldMasterId id="2147484726" r:id="rId9"/>
  </p:sldMasterIdLst>
  <p:notesMasterIdLst>
    <p:notesMasterId r:id="rId50"/>
  </p:notesMasterIdLst>
  <p:handoutMasterIdLst>
    <p:handoutMasterId r:id="rId51"/>
  </p:handoutMasterIdLst>
  <p:sldIdLst>
    <p:sldId id="1950" r:id="rId10"/>
    <p:sldId id="1806" r:id="rId11"/>
    <p:sldId id="1939" r:id="rId12"/>
    <p:sldId id="259" r:id="rId13"/>
    <p:sldId id="1944" r:id="rId14"/>
    <p:sldId id="1946" r:id="rId15"/>
    <p:sldId id="1941" r:id="rId16"/>
    <p:sldId id="1816" r:id="rId17"/>
    <p:sldId id="1949" r:id="rId19"/>
    <p:sldId id="402" r:id="rId20"/>
    <p:sldId id="388" r:id="rId21"/>
    <p:sldId id="1818" r:id="rId22"/>
    <p:sldId id="1932" r:id="rId23"/>
    <p:sldId id="406" r:id="rId24"/>
    <p:sldId id="1819" r:id="rId25"/>
    <p:sldId id="1947" r:id="rId26"/>
    <p:sldId id="1527" r:id="rId27"/>
    <p:sldId id="1934" r:id="rId28"/>
    <p:sldId id="258" r:id="rId29"/>
    <p:sldId id="263" r:id="rId30"/>
    <p:sldId id="261" r:id="rId31"/>
    <p:sldId id="1822" r:id="rId32"/>
    <p:sldId id="1925" r:id="rId33"/>
    <p:sldId id="1936" r:id="rId34"/>
    <p:sldId id="1935" r:id="rId35"/>
    <p:sldId id="1948" r:id="rId36"/>
    <p:sldId id="1817" r:id="rId37"/>
    <p:sldId id="1943" r:id="rId38"/>
    <p:sldId id="1354" r:id="rId39"/>
    <p:sldId id="257" r:id="rId40"/>
    <p:sldId id="1937" r:id="rId41"/>
    <p:sldId id="1823" r:id="rId42"/>
    <p:sldId id="1532" r:id="rId43"/>
    <p:sldId id="1826" r:id="rId44"/>
    <p:sldId id="1938" r:id="rId45"/>
    <p:sldId id="1877" r:id="rId4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Template" id="{A073DAE3-B461-442F-A3D3-6642BD875E45}">
          <p14:sldIdLst>
            <p14:sldId id="1950"/>
            <p14:sldId id="1806"/>
            <p14:sldId id="1939"/>
            <p14:sldId id="259"/>
            <p14:sldId id="1944"/>
            <p14:sldId id="1946"/>
            <p14:sldId id="1941"/>
            <p14:sldId id="1816"/>
            <p14:sldId id="1825"/>
            <p14:sldId id="1949"/>
            <p14:sldId id="402"/>
            <p14:sldId id="388"/>
            <p14:sldId id="1818"/>
            <p14:sldId id="1932"/>
            <p14:sldId id="406"/>
            <p14:sldId id="1819"/>
            <p14:sldId id="1947"/>
            <p14:sldId id="1527"/>
            <p14:sldId id="1934"/>
            <p14:sldId id="258"/>
            <p14:sldId id="263"/>
            <p14:sldId id="261"/>
            <p14:sldId id="1822"/>
            <p14:sldId id="1925"/>
            <p14:sldId id="1936"/>
            <p14:sldId id="1935"/>
            <p14:sldId id="1948"/>
            <p14:sldId id="1817"/>
            <p14:sldId id="1943"/>
            <p14:sldId id="1354"/>
            <p14:sldId id="257"/>
            <p14:sldId id="1937"/>
            <p14:sldId id="1823"/>
            <p14:sldId id="1532"/>
            <p14:sldId id="1826"/>
            <p14:sldId id="1938"/>
            <p14:sldId id="404"/>
            <p14:sldId id="1927"/>
            <p14:sldId id="386"/>
            <p14:sldId id="1877"/>
          </p14:sldIdLst>
        </p14:section>
        <p14:section name="Default Section" id="{048A9310-C708-42C5-AE26-7C782BF32E7B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1A1A1A"/>
    <a:srgbClr val="FFFFFF"/>
    <a:srgbClr val="0078D4"/>
    <a:srgbClr val="107C10"/>
    <a:srgbClr val="EAEAEA"/>
    <a:srgbClr val="004B50"/>
    <a:srgbClr val="008272"/>
    <a:srgbClr val="00BCF2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3693" autoAdjust="0"/>
  </p:normalViewPr>
  <p:slideViewPr>
    <p:cSldViewPr snapToGrid="0">
      <p:cViewPr varScale="1">
        <p:scale>
          <a:sx n="78" d="100"/>
          <a:sy n="78" d="100"/>
        </p:scale>
        <p:origin x="140" y="36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4.xml" Id="rId13" /><Relationship Type="http://schemas.openxmlformats.org/officeDocument/2006/relationships/slide" Target="slides/slide17.xml" Id="rId26" /><Relationship Type="http://schemas.openxmlformats.org/officeDocument/2006/relationships/slide" Target="slides/slide30.xml" Id="rId39" /><Relationship Type="http://schemas.openxmlformats.org/officeDocument/2006/relationships/slide" Target="slides/slide12.xml" Id="rId21" /><Relationship Type="http://schemas.openxmlformats.org/officeDocument/2006/relationships/slide" Target="slides/slide25.xml" Id="rId34" /><Relationship Type="http://schemas.openxmlformats.org/officeDocument/2006/relationships/slide" Target="slides/slide33.xml" Id="rId42" /><Relationship Type="http://schemas.openxmlformats.org/officeDocument/2006/relationships/notesMaster" Target="notesMasters/notesMaster1.xml" Id="rId50" /><Relationship Type="http://schemas.openxmlformats.org/officeDocument/2006/relationships/theme" Target="theme/theme1.xml" Id="rId55" /><Relationship Type="http://schemas.openxmlformats.org/officeDocument/2006/relationships/slideMaster" Target="slideMasters/slideMaster4.xml" Id="rId7" /><Relationship Type="http://schemas.openxmlformats.org/officeDocument/2006/relationships/slide" Target="slides/slide3.xml" Id="rId12" /><Relationship Type="http://schemas.openxmlformats.org/officeDocument/2006/relationships/slide" Target="slides/slide8.xml" Id="rId17" /><Relationship Type="http://schemas.openxmlformats.org/officeDocument/2006/relationships/slide" Target="slides/slide16.xml" Id="rId25" /><Relationship Type="http://schemas.openxmlformats.org/officeDocument/2006/relationships/slide" Target="slides/slide24.xml" Id="rId33" /><Relationship Type="http://schemas.openxmlformats.org/officeDocument/2006/relationships/slide" Target="slides/slide29.xml" Id="rId38" /><Relationship Type="http://schemas.openxmlformats.org/officeDocument/2006/relationships/customXml" Target="../customXml/item2.xml" Id="rId2" /><Relationship Type="http://schemas.openxmlformats.org/officeDocument/2006/relationships/slide" Target="slides/slide7.xml" Id="rId16" /><Relationship Type="http://schemas.openxmlformats.org/officeDocument/2006/relationships/slide" Target="slides/slide11.xml" Id="rId20" /><Relationship Type="http://schemas.openxmlformats.org/officeDocument/2006/relationships/slide" Target="slides/slide20.xml" Id="rId29" /><Relationship Type="http://schemas.openxmlformats.org/officeDocument/2006/relationships/slide" Target="slides/slide32.xml" Id="rId41" /><Relationship Type="http://schemas.openxmlformats.org/officeDocument/2006/relationships/viewProps" Target="viewProps.xml" Id="rId54" /><Relationship Type="http://schemas.openxmlformats.org/officeDocument/2006/relationships/customXml" Target="../customXml/item1.xml" Id="rId1" /><Relationship Type="http://schemas.openxmlformats.org/officeDocument/2006/relationships/slideMaster" Target="slideMasters/slideMaster3.xml" Id="rId6" /><Relationship Type="http://schemas.openxmlformats.org/officeDocument/2006/relationships/slide" Target="slides/slide2.xml" Id="rId11" /><Relationship Type="http://schemas.openxmlformats.org/officeDocument/2006/relationships/slide" Target="slides/slide15.xml" Id="rId24" /><Relationship Type="http://schemas.openxmlformats.org/officeDocument/2006/relationships/slide" Target="slides/slide23.xml" Id="rId32" /><Relationship Type="http://schemas.openxmlformats.org/officeDocument/2006/relationships/slide" Target="slides/slide28.xml" Id="rId37" /><Relationship Type="http://schemas.openxmlformats.org/officeDocument/2006/relationships/slide" Target="slides/slide31.xml" Id="rId40" /><Relationship Type="http://schemas.openxmlformats.org/officeDocument/2006/relationships/slide" Target="slides/slide36.xml" Id="rId45" /><Relationship Type="http://schemas.openxmlformats.org/officeDocument/2006/relationships/presProps" Target="presProps.xml" Id="rId53" /><Relationship Type="http://schemas.openxmlformats.org/officeDocument/2006/relationships/slideMaster" Target="slideMasters/slideMaster2.xml" Id="rId5" /><Relationship Type="http://schemas.openxmlformats.org/officeDocument/2006/relationships/slide" Target="slides/slide6.xml" Id="rId15" /><Relationship Type="http://schemas.openxmlformats.org/officeDocument/2006/relationships/slide" Target="slides/slide14.xml" Id="rId23" /><Relationship Type="http://schemas.openxmlformats.org/officeDocument/2006/relationships/slide" Target="slides/slide19.xml" Id="rId28" /><Relationship Type="http://schemas.openxmlformats.org/officeDocument/2006/relationships/slide" Target="slides/slide27.xml" Id="rId36" /><Relationship Type="http://schemas.openxmlformats.org/officeDocument/2006/relationships/slide" Target="slides/slide40.xml" Id="rId49" /><Relationship Type="http://schemas.microsoft.com/office/2015/10/relationships/revisionInfo" Target="revisionInfo.xml" Id="rId57" /><Relationship Type="http://schemas.openxmlformats.org/officeDocument/2006/relationships/slide" Target="slides/slide1.xml" Id="rId10" /><Relationship Type="http://schemas.openxmlformats.org/officeDocument/2006/relationships/slide" Target="slides/slide10.xml" Id="rId19" /><Relationship Type="http://schemas.openxmlformats.org/officeDocument/2006/relationships/slide" Target="slides/slide22.xml" Id="rId31" /><Relationship Type="http://schemas.openxmlformats.org/officeDocument/2006/relationships/slide" Target="slides/slide35.xml" Id="rId44" /><Relationship Type="http://schemas.openxmlformats.org/officeDocument/2006/relationships/slideMaster" Target="slideMasters/slideMaster1.xml" Id="rId4" /><Relationship Type="http://schemas.openxmlformats.org/officeDocument/2006/relationships/slideMaster" Target="slideMasters/slideMaster6.xml" Id="rId9" /><Relationship Type="http://schemas.openxmlformats.org/officeDocument/2006/relationships/slide" Target="slides/slide5.xml" Id="rId14" /><Relationship Type="http://schemas.openxmlformats.org/officeDocument/2006/relationships/slide" Target="slides/slide13.xml" Id="rId22" /><Relationship Type="http://schemas.openxmlformats.org/officeDocument/2006/relationships/slide" Target="slides/slide18.xml" Id="rId27" /><Relationship Type="http://schemas.openxmlformats.org/officeDocument/2006/relationships/slide" Target="slides/slide21.xml" Id="rId30" /><Relationship Type="http://schemas.openxmlformats.org/officeDocument/2006/relationships/slide" Target="slides/slide26.xml" Id="rId35" /><Relationship Type="http://schemas.openxmlformats.org/officeDocument/2006/relationships/slide" Target="slides/slide34.xml" Id="rId43" /><Relationship Type="http://schemas.openxmlformats.org/officeDocument/2006/relationships/tableStyles" Target="tableStyles.xml" Id="rId56" /><Relationship Type="http://schemas.openxmlformats.org/officeDocument/2006/relationships/slideMaster" Target="slideMasters/slideMaster5.xml" Id="rId8" /><Relationship Type="http://schemas.openxmlformats.org/officeDocument/2006/relationships/handoutMaster" Target="handoutMasters/handoutMaster1.xml" Id="rId51" /><Relationship Type="http://schemas.openxmlformats.org/officeDocument/2006/relationships/customXml" Target="../customXml/item3.xml" Id="rId3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5/8/2018 4:29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5/8/2018 4:29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bbtools" TargetMode="External"/><Relationship Id="rId7" Type="http://schemas.openxmlformats.org/officeDocument/2006/relationships/hyperlink" Target="https://aka.ms/BotBuilderOverview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ka.ms/BotBuilderIbiza" TargetMode="External"/><Relationship Id="rId5" Type="http://schemas.openxmlformats.org/officeDocument/2006/relationships/hyperlink" Target="https://aka.ms/BotBuilderAZCLI" TargetMode="External"/><Relationship Id="rId4" Type="http://schemas.openxmlformats.org/officeDocument/2006/relationships/hyperlink" Target="https://aka.ms/BotBuilderLocalDev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908993"/>
      </p:ext>
    </p:extLst>
  </p:cSld>
  <p:clrMapOvr>
    <a:masterClrMapping/>
  </p:clrMapOvr>
</p:notes>
</file>

<file path=ppt/notesSlides/notesSlide10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957724-74D0-4AAB-8366-EF91C6CD08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151730"/>
      </p:ext>
    </p:extLst>
  </p:cSld>
  <p:clrMapOvr>
    <a:masterClrMapping/>
  </p:clrMapOvr>
</p:notes>
</file>

<file path=ppt/notesSlides/notesSlide1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E88AB-A4C9-4155-AACD-652926BFA2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0104690"/>
      </p:ext>
    </p:extLst>
  </p:cSld>
  <p:clrMapOvr>
    <a:masterClrMapping/>
  </p:clrMapOvr>
</p:notes>
</file>

<file path=ppt/notesSlides/notesSlide1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382244"/>
      </p:ext>
    </p:extLst>
  </p:cSld>
  <p:clrMapOvr>
    <a:masterClrMapping/>
  </p:clrMapOvr>
</p:notes>
</file>

<file path=ppt/notesSlides/notesSlide1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392873"/>
      </p:ext>
    </p:extLst>
  </p:cSld>
  <p:clrMapOvr>
    <a:masterClrMapping/>
  </p:clrMapOvr>
</p:notes>
</file>

<file path=ppt/notesSlides/notesSlide1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643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957724-74D0-4AAB-8366-EF91C6CD08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643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768718"/>
      </p:ext>
    </p:extLst>
  </p:cSld>
  <p:clrMapOvr>
    <a:masterClrMapping/>
  </p:clrMapOvr>
</p:notes>
</file>

<file path=ppt/notesSlides/notesSlide1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822718"/>
      </p:ext>
    </p:extLst>
  </p:cSld>
  <p:clrMapOvr>
    <a:masterClrMapping/>
  </p:clrMapOvr>
</p:notes>
</file>

<file path=ppt/notesSlides/notesSlide16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EDD96-567D-4E79-8F9F-D2D409A6DB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064216"/>
      </p:ext>
    </p:extLst>
  </p:cSld>
  <p:clrMapOvr>
    <a:masterClrMapping/>
  </p:clrMapOvr>
</p:notes>
</file>

<file path=ppt/notesSlides/notesSlide1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852744"/>
      </p:ext>
    </p:extLst>
  </p:cSld>
  <p:clrMapOvr>
    <a:masterClrMapping/>
  </p:clrMapOvr>
</p:notes>
</file>

<file path=ppt/notesSlides/notesSlide18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819880"/>
      </p:ext>
    </p:extLst>
  </p:cSld>
  <p:clrMapOvr>
    <a:masterClrMapping/>
  </p:clrMapOvr>
</p:notes>
</file>

<file path=ppt/notesSlides/notesSlide19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2306F8-3A59-4A80-9939-352045AD68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2648118"/>
      </p:ext>
    </p:extLst>
  </p:cSld>
  <p:clrMapOvr>
    <a:masterClrMapping/>
  </p:clrMapOvr>
</p:notes>
</file>

<file path=ppt/notesSlides/notesSlide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989275"/>
      </p:ext>
    </p:extLst>
  </p:cSld>
  <p:clrMapOvr>
    <a:masterClrMapping/>
  </p:clrMapOvr>
</p:notes>
</file>

<file path=ppt/notesSlides/notesSlide20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2306F8-3A59-4A80-9939-352045AD68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685001"/>
      </p:ext>
    </p:extLst>
  </p:cSld>
  <p:clrMapOvr>
    <a:masterClrMapping/>
  </p:clrMapOvr>
</p:notes>
</file>

<file path=ppt/notesSlides/notesSlide2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7226123"/>
      </p:ext>
    </p:extLst>
  </p:cSld>
  <p:clrMapOvr>
    <a:masterClrMapping/>
  </p:clrMapOvr>
</p:notes>
</file>

<file path=ppt/notesSlides/notesSlide2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443521"/>
      </p:ext>
    </p:extLst>
  </p:cSld>
  <p:clrMapOvr>
    <a:masterClrMapping/>
  </p:clrMapOvr>
</p:notes>
</file>

<file path=ppt/notesSlides/notesSlide2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817071"/>
      </p:ext>
    </p:extLst>
  </p:cSld>
  <p:clrMapOvr>
    <a:masterClrMapping/>
  </p:clrMapOvr>
</p:notes>
</file>

<file path=ppt/notesSlides/notesSlide2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4213976"/>
      </p:ext>
    </p:extLst>
  </p:cSld>
  <p:clrMapOvr>
    <a:masterClrMapping/>
  </p:clrMapOvr>
</p:notes>
</file>

<file path=ppt/notesSlides/notesSlide2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906526"/>
      </p:ext>
    </p:extLst>
  </p:cSld>
  <p:clrMapOvr>
    <a:masterClrMapping/>
  </p:clrMapOvr>
</p:notes>
</file>

<file path=ppt/notesSlides/notesSlide26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962200"/>
      </p:ext>
    </p:extLst>
  </p:cSld>
  <p:clrMapOvr>
    <a:masterClrMapping/>
  </p:clrMapOvr>
</p:notes>
</file>

<file path=ppt/notesSlides/notesSlide2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058755"/>
      </p:ext>
    </p:extLst>
  </p:cSld>
  <p:clrMapOvr>
    <a:masterClrMapping/>
  </p:clrMapOvr>
</p:notes>
</file>

<file path=ppt/notesSlides/notesSlide28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386541"/>
      </p:ext>
    </p:extLst>
  </p:cSld>
  <p:clrMapOvr>
    <a:masterClrMapping/>
  </p:clrMapOvr>
</p:notes>
</file>

<file path=ppt/notesSlides/notesSlide29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EDD96-567D-4E79-8F9F-D2D409A6DB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974503"/>
      </p:ext>
    </p:extLst>
  </p:cSld>
  <p:clrMapOvr>
    <a:masterClrMapping/>
  </p:clrMapOvr>
</p:notes>
</file>

<file path=ppt/notesSlides/notesSlide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846735"/>
      </p:ext>
    </p:extLst>
  </p:cSld>
  <p:clrMapOvr>
    <a:masterClrMapping/>
  </p:clrMapOvr>
</p:notes>
</file>

<file path=ppt/notesSlides/notesSlide30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639339"/>
      </p:ext>
    </p:extLst>
  </p:cSld>
  <p:clrMapOvr>
    <a:masterClrMapping/>
  </p:clrMapOvr>
</p:notes>
</file>

<file path=ppt/notesSlides/notesSlide3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666603194"/>
      </p:ext>
    </p:extLst>
  </p:cSld>
  <p:clrMapOvr>
    <a:masterClrMapping/>
  </p:clrMapOvr>
</p:notes>
</file>

<file path=ppt/notesSlides/notesSlide3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365940606"/>
      </p:ext>
    </p:extLst>
  </p:cSld>
  <p:clrMapOvr>
    <a:masterClrMapping/>
  </p:clrMapOvr>
</p:notes>
</file>

<file path=ppt/notesSlides/notesSlide36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196323"/>
      </p:ext>
    </p:extLst>
  </p:cSld>
  <p:clrMapOvr>
    <a:masterClrMapping/>
  </p:clrMapOvr>
</p:notes>
</file>

<file path=ppt/notesSlides/notesSlide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712821"/>
      </p:ext>
    </p:extLst>
  </p:cSld>
  <p:clrMapOvr>
    <a:masterClrMapping/>
  </p:clrMapOvr>
</p:notes>
</file>

<file path=ppt/notesSlides/notesSlide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436432"/>
      </p:ext>
    </p:extLst>
  </p:cSld>
  <p:clrMapOvr>
    <a:masterClrMapping/>
  </p:clrMapOvr>
</p:notes>
</file>

<file path=ppt/notesSlides/notesSlide6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0123689"/>
      </p:ext>
    </p:extLst>
  </p:cSld>
  <p:clrMapOvr>
    <a:masterClrMapping/>
  </p:clrMapOvr>
</p:notes>
</file>

<file path=ppt/notesSlides/notesSlide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872261"/>
      </p:ext>
    </p:extLst>
  </p:cSld>
  <p:clrMapOvr>
    <a:masterClrMapping/>
  </p:clrMapOvr>
</p:notes>
</file>

<file path=ppt/notesSlides/notesSlide9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60EAD-44A3-4ED0-B07D-895D522CA5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73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5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054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27702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353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42811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213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29316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65037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9163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550875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322487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92120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19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28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46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59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51441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4428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0997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8718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03215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6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895623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1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215558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72399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72399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817952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46855-392F-4A83-8C19-F835A5DD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EA2C6-D1DC-4F4B-B0AB-23365CC8F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016D2-D30C-479E-BCAA-AE4B1C871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43F32B-FB87-436C-AFF7-F91CC17BF93B}" type="datetimeFigureOut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5/8/2018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F523-DBAE-4A00-A36C-4FB6ADE77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E4066-97A0-4555-93EF-26CA0531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360CE6-A928-4D72-ABAA-1F6C5EFB61BB}" type="slidenum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140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855544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5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03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1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054907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791356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5435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66847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13393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12729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32623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446942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3857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7740893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392524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7316463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97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38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78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85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3229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69536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02407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657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3493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89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78088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3036-A570-41E3-8F54-25E64B3B6DCA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8E2DC-4B24-4884-AA6A-C3DFD8403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52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 noChangeAspect="1"/>
          </p:cNvSpPr>
          <p:nvPr>
            <p:ph type="title"/>
          </p:nvPr>
        </p:nvSpPr>
        <p:spPr>
          <a:xfrm>
            <a:off x="304800" y="351386"/>
            <a:ext cx="11582400" cy="902683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866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304262"/>
            <a:ext cx="11582400" cy="1987590"/>
          </a:xfrm>
          <a:prstGeom prst="rect">
            <a:avLst/>
          </a:prstGeom>
        </p:spPr>
        <p:txBody>
          <a:bodyPr lIns="0" tIns="0" rIns="0" bIns="0"/>
          <a:lstStyle>
            <a:lvl1pPr marL="243787" indent="-243787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bg1"/>
                </a:solidFill>
                <a:latin typeface="Segoe UI Light"/>
                <a:cs typeface="Segoe UI Light"/>
              </a:defRPr>
            </a:lvl1pPr>
            <a:lvl2pPr marL="609468" indent="-243787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2">
                <a:solidFill>
                  <a:schemeClr val="bg1"/>
                </a:solidFill>
                <a:latin typeface="Segoe UI Light"/>
                <a:cs typeface="Segoe UI Light"/>
              </a:defRPr>
            </a:lvl2pPr>
            <a:lvl3pPr marL="914201" indent="-243787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6">
                <a:solidFill>
                  <a:schemeClr val="bg1"/>
                </a:solidFill>
                <a:latin typeface="Segoe UI Light"/>
                <a:cs typeface="Segoe UI Light"/>
              </a:defRPr>
            </a:lvl3pPr>
            <a:lvl4pPr marL="1218935" marR="0" indent="-243787" algn="l" defTabSz="1218935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bg1"/>
                </a:solidFill>
                <a:latin typeface="Segoe UI Light"/>
                <a:cs typeface="Segoe UI Light"/>
              </a:defRPr>
            </a:lvl4pPr>
            <a:lvl5pPr marL="2072190" indent="243787">
              <a:spcBef>
                <a:spcPts val="1333"/>
              </a:spcBef>
              <a:buFont typeface="Arial"/>
              <a:buChar char="•"/>
              <a:tabLst>
                <a:tab pos="2135254" algn="l"/>
              </a:tabLst>
              <a:defRPr sz="2666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97678" y="6379835"/>
            <a:ext cx="1395659" cy="1674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67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618101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57450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</p:spTree>
    <p:extLst>
      <p:ext uri="{BB962C8B-B14F-4D97-AF65-F5344CB8AC3E}">
        <p14:creationId xmlns:p14="http://schemas.microsoft.com/office/powerpoint/2010/main" val="3849022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E07B27-19D1-41FD-BF41-5579CB8B9B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28" y="0"/>
            <a:ext cx="12204029" cy="68588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C7C67A-316A-427C-BD03-542B061C5424}"/>
              </a:ext>
            </a:extLst>
          </p:cNvPr>
          <p:cNvSpPr/>
          <p:nvPr userDrawn="1"/>
        </p:nvSpPr>
        <p:spPr bwMode="auto">
          <a:xfrm>
            <a:off x="-12028" y="0"/>
            <a:ext cx="12204029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8564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718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874398"/>
            <a:ext cx="4482124" cy="1677043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baseline="0">
                <a:gradFill>
                  <a:gsLst>
                    <a:gs pos="8718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9B839B-0D8F-4B30-9D4A-12040ABAD2C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0331885" y="6144409"/>
            <a:ext cx="1407387" cy="302192"/>
            <a:chOff x="457200" y="1643393"/>
            <a:chExt cx="4492753" cy="96454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A1E7BA-99BA-42D8-AE6C-C756732C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2874FF4-C370-448A-B977-C29F5FF556C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199370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148733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2191707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593001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3036553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5570503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571111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78543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806037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985148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0554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557620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673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254205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2094836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4943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6646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28756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59B99-72BA-4338-BD78-B9007B5A3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BACA7-782F-4800-968F-BC7B7B3F7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10710-19DC-471E-965A-7CCD0072F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D7CE-9C69-4505-BA30-B11A848DD94D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902B2-EADD-4D99-9735-7F148F5DD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8D96C-0A3A-4B3B-AD14-A23E02406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2969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2CE1-F04A-427A-9EAE-7F8375BB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1C366-AD7B-4CBE-B0F2-2F5ABD240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EF9CD-2D08-4FF3-B337-99E38C23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D7CE-9C69-4505-BA30-B11A848DD94D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C89E1-620A-475C-910D-1B7EAC0C9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08BB2-8AB0-4341-89CA-73A3E696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39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27417-0304-4647-872C-DB080DF5E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553BF-03E6-434F-9C8C-8B6A84DF8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F5B80-359D-41F8-BFE2-EAF68D97C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D7CE-9C69-4505-BA30-B11A848DD94D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2CDF8-129E-4BBF-A7A7-02C158DB2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72C03-407D-40CF-890C-AC2F426CF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3376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5D42-A3A6-465B-AD9A-46CD00B10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A7BA6-A9B3-4711-9FCC-4D12DC895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3DBE3-A0CE-4BEF-8D66-BBA532FC6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DE9AA-928F-4817-8B51-45F4DA10A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D7CE-9C69-4505-BA30-B11A848DD94D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8121B-0D8F-491A-BC57-A5536040D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F4642-AF05-4C7B-9384-07B08AC2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377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0638C-1C16-4896-AFD2-50D63932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5BB2B-69AA-4119-9F8C-B90A2FF0F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66A206-E8AD-4135-8F59-32CE9E7E3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F2BBE5-5BC0-43A6-8AC5-3CEECB5B0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4CF302-D3E2-4BBF-93F9-68F26FB0F0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F64682-CEC4-456D-8D15-5EAFA0AC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D7CE-9C69-4505-BA30-B11A848DD94D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84C3AE-06BE-46FA-A1E1-68691FA2B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6B4C78-76EA-44CB-8BC0-96A777E7F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9131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CAC2B-80CA-48BC-BEBE-FDDFEB95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8F0D3-3316-4C17-8754-DCE9D4AFC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D7CE-9C69-4505-BA30-B11A848DD94D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346A9-C4D9-416F-BBB4-878D23D58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0296A-3D2F-43C6-8D2E-8064007C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4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E1D156-B9F2-481E-8F5C-524C55177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D7CE-9C69-4505-BA30-B11A848DD94D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DE53C-E80C-47BC-B268-9634C6F5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1BCA0-22D5-443C-97BC-18E441042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54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6105A-6144-4CB4-BFD6-7072E2C0D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D02C-8A63-45BE-A780-ABEBA4CAF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904C8-B4DA-4F77-BB8B-D135B048A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2FCF4-E90A-4C72-9D0A-F22DE8361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D7CE-9C69-4505-BA30-B11A848DD94D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12267-4D10-4C05-A27C-628968074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A2A8E-FF40-4906-8011-0E4C9135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293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8165A-0D15-4CF1-BD19-05F203FAC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C0B5A1-78EE-44A6-9EA3-CDE6A9046B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12C25-DEDA-4DB3-8846-CBD24CAE0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830BA-0A20-44A7-8609-C01C0DEA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D7CE-9C69-4505-BA30-B11A848DD94D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094D2-5229-4CB9-A69C-6F472D93C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A0183-1423-403E-AFFC-C47F2439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8543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CA392-393E-49A0-A7BD-B35BCB67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1D692D-C8B4-48F9-9A60-8AD242898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3E2D2-0CEA-4A9B-8CFA-EA61F784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D7CE-9C69-4505-BA30-B11A848DD94D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89B11-D133-49D7-9A8F-1DDA66F5C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8F9BC-178D-45D9-AE75-C0BFF528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2030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8B05DA-A0E9-4E0D-BE4B-004877A12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58F8E-56DC-4B85-B9DF-F973CC4B2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73ECC-4963-4EAA-B8E2-D7827F352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D7CE-9C69-4505-BA30-B11A848DD94D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F1100-D17C-4064-8F58-0C90057F5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8F323-6A5A-4475-A8B0-7209DE0DC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0540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A4DD6-4F8D-493A-A740-04A9EB931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128A7-0486-4075-8BE0-A22CA2F0A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1A195-32A0-430C-BDBD-81BE5C306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BBBE-61A7-4DC9-8BB8-B0C054A300B8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62E-B37F-4F5E-8550-2B5C15A6D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BD717-78A7-41FB-A049-9004280F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7784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5C04-051A-401B-8143-4E6E4734D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89EC8-0021-4B61-BDEE-8C5308D0B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845AD-201D-4D20-A9D5-B57B4DF9E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BBBE-61A7-4DC9-8BB8-B0C054A300B8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DEA8B-D884-4CA5-833C-F4CAFF3AA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78D5B-2690-4F26-9B61-3F183DE7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8888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FF85-7CD0-4522-828D-125CDC2BB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B480D-6643-4A2A-AD19-29FBB1734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1093D-5A12-4745-BFF3-E66CC820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BBBE-61A7-4DC9-8BB8-B0C054A300B8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F3ECC-22B2-4E63-8F69-D5F56BDD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3CAF9-C1F6-4324-8690-FA85487C8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174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86CD-94CD-4AE5-B48D-C3C6B0C1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04478-E96F-46ED-A666-1D3489E1E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F60FD-5192-4EF7-BB3A-9D60C0EAD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E36F5-3A7F-4B34-B70D-C022D2CDF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BBBE-61A7-4DC9-8BB8-B0C054A300B8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E9ECD-C1B8-487A-A0CD-2994945E5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00FCA-51FB-4C30-9F73-D9E25F0D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7953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911A-F2BF-49C9-9FC3-AD4729FE1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82682-CC9B-4C21-B20C-C51CFED31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07383-EBD8-4743-B80D-0D27DAE9E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3D503-8A65-4231-AAAC-FFEA05116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CE7F9-8004-48DF-BAD9-963ACD540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245B0B-2BC7-4FEB-8348-1FC34D0D2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BBBE-61A7-4DC9-8BB8-B0C054A300B8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90B58A-36CC-410D-A76D-5AD3170BD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881760-BB06-4F11-83CA-A02E0257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62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072EB-7381-4018-9ABE-263A04EB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84BB9C-17AA-4984-A99E-52AB7E995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BBBE-61A7-4DC9-8BB8-B0C054A300B8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5C580-A20C-48EE-9ABC-E6682D0F4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E8B8C-67F5-47EE-892F-BC9F2223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1373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2376E6-EF92-4A39-AEA5-8C282668E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BBBE-61A7-4DC9-8BB8-B0C054A300B8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BB6C4-53D4-4F69-BE67-B089EFB30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1DADD-3120-4B18-BA98-B6B32A91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307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EA269-ED31-4A34-94B7-9B93309F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7D65A-F783-4F48-9FDF-9F9CADB14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4E768-5023-4EB3-8A7B-E8B5FBE02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BFD05-D79B-4982-AAF1-DE56F5AAC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BBBE-61A7-4DC9-8BB8-B0C054A300B8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C7FE8-8688-4528-BAFC-681A8434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67B73-EA40-44C3-B00D-76872B13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3233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C97FE-7240-4CB4-B9FA-556B169C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10FC2A-A34E-4B54-8607-E684F0B702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12" indent="0">
              <a:buNone/>
              <a:defRPr sz="2800"/>
            </a:lvl2pPr>
            <a:lvl3pPr marL="914225" indent="0">
              <a:buNone/>
              <a:defRPr sz="2400"/>
            </a:lvl3pPr>
            <a:lvl4pPr marL="1371337" indent="0">
              <a:buNone/>
              <a:defRPr sz="2000"/>
            </a:lvl4pPr>
            <a:lvl5pPr marL="1828449" indent="0">
              <a:buNone/>
              <a:defRPr sz="2000"/>
            </a:lvl5pPr>
            <a:lvl6pPr marL="2285561" indent="0">
              <a:buNone/>
              <a:defRPr sz="2000"/>
            </a:lvl6pPr>
            <a:lvl7pPr marL="2742674" indent="0">
              <a:buNone/>
              <a:defRPr sz="2000"/>
            </a:lvl7pPr>
            <a:lvl8pPr marL="3199785" indent="0">
              <a:buNone/>
              <a:defRPr sz="2000"/>
            </a:lvl8pPr>
            <a:lvl9pPr marL="365689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F1972-E512-4E76-982E-61B4F8560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3DFDE-55D5-4724-A73C-BD7D2E2E3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BBBE-61A7-4DC9-8BB8-B0C054A300B8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58FE1-E380-441D-A113-01C18335D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63418-6533-4644-9294-674BCE87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583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9D908-9299-4ED8-B092-2D9D4706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67C3A-A2F2-44DE-A566-B0614C60C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56F14-DAFA-43F9-8F49-AC8F45FF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BBBE-61A7-4DC9-8BB8-B0C054A300B8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D081A-0152-4514-BBDE-EB509F75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C5B1B-8067-4E98-9507-042F8223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625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52DA6D-396C-497D-9ED4-D9FAB832C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57C42-8823-4DD4-9F0C-0EF439CD0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EB6FB-636A-4CFA-B28F-2A030A8A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BBBE-61A7-4DC9-8BB8-B0C054A300B8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47DBF-E24A-4934-9EB9-A6045088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73BBC-C7F0-40FF-AC19-F3185F3D9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0756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174543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5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43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1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843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71006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21" Type="http://schemas.openxmlformats.org/officeDocument/2006/relationships/image" Target="../media/image5.emf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648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639" r:id="rId8"/>
    <p:sldLayoutId id="2147484603" r:id="rId9"/>
    <p:sldLayoutId id="2147484649" r:id="rId10"/>
    <p:sldLayoutId id="2147484645" r:id="rId11"/>
    <p:sldLayoutId id="2147484646" r:id="rId12"/>
    <p:sldLayoutId id="2147484647" r:id="rId13"/>
    <p:sldLayoutId id="2147484249" r:id="rId14"/>
    <p:sldLayoutId id="2147484640" r:id="rId15"/>
    <p:sldLayoutId id="2147484582" r:id="rId16"/>
    <p:sldLayoutId id="2147484641" r:id="rId17"/>
    <p:sldLayoutId id="2147484584" r:id="rId18"/>
    <p:sldLayoutId id="2147484583" r:id="rId19"/>
    <p:sldLayoutId id="2147484256" r:id="rId20"/>
    <p:sldLayoutId id="2147484257" r:id="rId21"/>
    <p:sldLayoutId id="2147484585" r:id="rId22"/>
    <p:sldLayoutId id="2147484299" r:id="rId23"/>
    <p:sldLayoutId id="2147484263" r:id="rId24"/>
    <p:sldLayoutId id="2147484678" r:id="rId25"/>
    <p:sldLayoutId id="2147484699" r:id="rId26"/>
    <p:sldLayoutId id="2147484712" r:id="rId2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77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662" r:id="rId12"/>
    <p:sldLayoutId id="2147484663" r:id="rId13"/>
    <p:sldLayoutId id="2147484664" r:id="rId14"/>
    <p:sldLayoutId id="2147484665" r:id="rId15"/>
    <p:sldLayoutId id="2147484666" r:id="rId16"/>
    <p:sldLayoutId id="2147484667" r:id="rId17"/>
    <p:sldLayoutId id="2147484668" r:id="rId18"/>
    <p:sldLayoutId id="2147484669" r:id="rId19"/>
    <p:sldLayoutId id="2147484670" r:id="rId20"/>
    <p:sldLayoutId id="2147484671" r:id="rId21"/>
    <p:sldLayoutId id="2147484672" r:id="rId22"/>
    <p:sldLayoutId id="2147484673" r:id="rId23"/>
    <p:sldLayoutId id="2147484674" r:id="rId24"/>
    <p:sldLayoutId id="2147484675" r:id="rId25"/>
    <p:sldLayoutId id="2147484676" r:id="rId26"/>
    <p:sldLayoutId id="2147484677" r:id="rId2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2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  <p:sldLayoutId id="2147484691" r:id="rId12"/>
    <p:sldLayoutId id="2147484692" r:id="rId13"/>
    <p:sldLayoutId id="2147484693" r:id="rId14"/>
    <p:sldLayoutId id="2147484694" r:id="rId15"/>
    <p:sldLayoutId id="2147484695" r:id="rId16"/>
    <p:sldLayoutId id="2147484696" r:id="rId17"/>
    <p:sldLayoutId id="2147484697" r:id="rId18"/>
    <p:sldLayoutId id="2147484698" r:id="rId1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B581C-38A0-409F-AF67-DA7F06547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F2BB4-5390-443D-A5C3-058030F4A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A7FF4-6F74-4B2B-9EAD-987880EC8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9D7CE-9C69-4505-BA30-B11A848DD94D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6E488-532C-4FE7-BB07-599211A309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7CD81-FEF7-4AC6-9267-64EAD7A2A9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63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1" r:id="rId1"/>
    <p:sldLayoutId id="2147484702" r:id="rId2"/>
    <p:sldLayoutId id="2147484703" r:id="rId3"/>
    <p:sldLayoutId id="2147484704" r:id="rId4"/>
    <p:sldLayoutId id="2147484705" r:id="rId5"/>
    <p:sldLayoutId id="2147484706" r:id="rId6"/>
    <p:sldLayoutId id="2147484707" r:id="rId7"/>
    <p:sldLayoutId id="2147484708" r:id="rId8"/>
    <p:sldLayoutId id="2147484709" r:id="rId9"/>
    <p:sldLayoutId id="2147484710" r:id="rId10"/>
    <p:sldLayoutId id="2147484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E979E-49F5-41F3-AEB9-B7E9C8342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E0DB5-D10E-406E-828A-7F179B897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186FC-A20D-4726-9EB4-5CED73BCC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FBBBE-61A7-4DC9-8BB8-B0C054A300B8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8F1DB-0887-4BA9-92A8-CEDC924D0E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0D1E-CC35-4EDA-B4B7-EE2C2D3D0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97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4" r:id="rId1"/>
    <p:sldLayoutId id="2147484715" r:id="rId2"/>
    <p:sldLayoutId id="2147484716" r:id="rId3"/>
    <p:sldLayoutId id="2147484717" r:id="rId4"/>
    <p:sldLayoutId id="2147484718" r:id="rId5"/>
    <p:sldLayoutId id="2147484719" r:id="rId6"/>
    <p:sldLayoutId id="2147484720" r:id="rId7"/>
    <p:sldLayoutId id="2147484721" r:id="rId8"/>
    <p:sldLayoutId id="2147484722" r:id="rId9"/>
    <p:sldLayoutId id="2147484723" r:id="rId10"/>
    <p:sldLayoutId id="2147484724" r:id="rId11"/>
    <p:sldLayoutId id="2147484725" r:id="rId12"/>
  </p:sldLayoutIdLst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05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7" r:id="rId1"/>
    <p:sldLayoutId id="2147484728" r:id="rId2"/>
    <p:sldLayoutId id="2147484729" r:id="rId3"/>
    <p:sldLayoutId id="2147484730" r:id="rId4"/>
    <p:sldLayoutId id="2147484731" r:id="rId5"/>
    <p:sldLayoutId id="2147484732" r:id="rId6"/>
    <p:sldLayoutId id="2147484733" r:id="rId7"/>
    <p:sldLayoutId id="2147484734" r:id="rId8"/>
    <p:sldLayoutId id="2147484735" r:id="rId9"/>
    <p:sldLayoutId id="2147484736" r:id="rId10"/>
    <p:sldLayoutId id="2147484737" r:id="rId11"/>
    <p:sldLayoutId id="2147484738" r:id="rId12"/>
    <p:sldLayoutId id="2147484739" r:id="rId13"/>
    <p:sldLayoutId id="2147484740" r:id="rId14"/>
    <p:sldLayoutId id="2147484741" r:id="rId15"/>
    <p:sldLayoutId id="2147484742" r:id="rId16"/>
    <p:sldLayoutId id="2147484743" r:id="rId17"/>
    <p:sldLayoutId id="2147484744" r:id="rId18"/>
    <p:sldLayoutId id="2147484745" r:id="rId19"/>
    <p:sldLayoutId id="2147484746" r:id="rId20"/>
    <p:sldLayoutId id="2147484747" r:id="rId21"/>
    <p:sldLayoutId id="2147484748" r:id="rId22"/>
    <p:sldLayoutId id="2147484749" r:id="rId23"/>
    <p:sldLayoutId id="2147484750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18" Type="http://schemas.openxmlformats.org/officeDocument/2006/relationships/image" Target="../media/image44.jpg"/><Relationship Id="rId26" Type="http://schemas.openxmlformats.org/officeDocument/2006/relationships/image" Target="../media/image48.jpg"/><Relationship Id="rId3" Type="http://schemas.openxmlformats.org/officeDocument/2006/relationships/image" Target="../media/image29.jpg"/><Relationship Id="rId21" Type="http://schemas.openxmlformats.org/officeDocument/2006/relationships/image" Target="../media/image47.jpg"/><Relationship Id="rId7" Type="http://schemas.openxmlformats.org/officeDocument/2006/relationships/image" Target="../media/image31.jpeg"/><Relationship Id="rId12" Type="http://schemas.openxmlformats.org/officeDocument/2006/relationships/image" Target="../media/image36.jpeg"/><Relationship Id="rId17" Type="http://schemas.openxmlformats.org/officeDocument/2006/relationships/image" Target="../media/image43.jpg"/><Relationship Id="rId25" Type="http://schemas.openxmlformats.org/officeDocument/2006/relationships/hyperlink" Target="https://customers.microsoft.com/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2.jpg"/><Relationship Id="rId20" Type="http://schemas.openxmlformats.org/officeDocument/2006/relationships/image" Target="../media/image46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1.jpg"/><Relationship Id="rId5" Type="http://schemas.openxmlformats.org/officeDocument/2006/relationships/image" Target="../media/image28.jpg"/><Relationship Id="rId15" Type="http://schemas.openxmlformats.org/officeDocument/2006/relationships/image" Target="../media/image39.jpg"/><Relationship Id="rId23" Type="http://schemas.openxmlformats.org/officeDocument/2006/relationships/image" Target="../media/image40.jpg"/><Relationship Id="rId10" Type="http://schemas.openxmlformats.org/officeDocument/2006/relationships/image" Target="../media/image34.jpg"/><Relationship Id="rId19" Type="http://schemas.openxmlformats.org/officeDocument/2006/relationships/image" Target="../media/image45.jpg"/><Relationship Id="rId4" Type="http://schemas.openxmlformats.org/officeDocument/2006/relationships/image" Target="../media/image26.png"/><Relationship Id="rId9" Type="http://schemas.openxmlformats.org/officeDocument/2006/relationships/image" Target="../media/image33.gif"/><Relationship Id="rId14" Type="http://schemas.openxmlformats.org/officeDocument/2006/relationships/image" Target="../media/image38.jpg"/><Relationship Id="rId22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18" Type="http://schemas.openxmlformats.org/officeDocument/2006/relationships/image" Target="../media/image70.svg"/><Relationship Id="rId3" Type="http://schemas.openxmlformats.org/officeDocument/2006/relationships/image" Target="../media/image57.jp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8.svg"/><Relationship Id="rId1" Type="http://schemas.openxmlformats.org/officeDocument/2006/relationships/slideLayout" Target="../slideLayouts/slideLayout75.xml"/><Relationship Id="rId6" Type="http://schemas.openxmlformats.org/officeDocument/2006/relationships/hyperlink" Target="http://theholdenb12.deviantart.com/art/Skype-Icon-421736198" TargetMode="External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5" Type="http://schemas.openxmlformats.org/officeDocument/2006/relationships/image" Target="../media/image67.png"/><Relationship Id="rId10" Type="http://schemas.openxmlformats.org/officeDocument/2006/relationships/image" Target="../media/image62.svg"/><Relationship Id="rId4" Type="http://schemas.openxmlformats.org/officeDocument/2006/relationships/hyperlink" Target="http://meta4rn.com/2013/10/20/tweets/" TargetMode="External"/><Relationship Id="rId9" Type="http://schemas.openxmlformats.org/officeDocument/2006/relationships/image" Target="../media/image61.png"/><Relationship Id="rId14" Type="http://schemas.openxmlformats.org/officeDocument/2006/relationships/image" Target="../media/image66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clweb.org/anthology/W/W17/W17-5522.pd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emf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11" Type="http://schemas.openxmlformats.org/officeDocument/2006/relationships/image" Target="../media/image16.emf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emf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emf"/></Relationships>
</file>

<file path=ppt/slides/_rels/slide40.xml.rels>&#65279;<?xml version="1.0" encoding="utf-8"?><Relationships xmlns="http://schemas.openxmlformats.org/package/2006/relationships"><Relationship Type="http://schemas.openxmlformats.org/officeDocument/2006/relationships/image" Target="../media/image92.png" Id="rId3" /><Relationship Type="http://schemas.openxmlformats.org/officeDocument/2006/relationships/notesSlide" Target="../notesSlides/notesSlide36.xml" Id="rId2" /><Relationship Type="http://schemas.openxmlformats.org/officeDocument/2006/relationships/slideLayout" Target="../slideLayouts/slideLayout3.xml" Id="rId1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16.emf"/><Relationship Id="rId12" Type="http://schemas.openxmlformats.org/officeDocument/2006/relationships/image" Target="../media/image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11" Type="http://schemas.openxmlformats.org/officeDocument/2006/relationships/image" Target="../media/image19.emf"/><Relationship Id="rId5" Type="http://schemas.openxmlformats.org/officeDocument/2006/relationships/image" Target="../media/image13.png"/><Relationship Id="rId15" Type="http://schemas.openxmlformats.org/officeDocument/2006/relationships/image" Target="../media/image15.emf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5.svg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6.emf"/><Relationship Id="rId12" Type="http://schemas.openxmlformats.org/officeDocument/2006/relationships/image" Target="../media/image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emf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5.svg"/><Relationship Id="rId1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00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Picture 1277">
            <a:extLst>
              <a:ext uri="{FF2B5EF4-FFF2-40B4-BE49-F238E27FC236}">
                <a16:creationId xmlns:a16="http://schemas.microsoft.com/office/drawing/2014/main" id="{E07BB4DE-1532-4312-BD1E-86596E073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46" y="1206632"/>
            <a:ext cx="1280721" cy="666518"/>
          </a:xfrm>
          <a:prstGeom prst="rect">
            <a:avLst/>
          </a:prstGeom>
        </p:spPr>
      </p:pic>
      <p:sp>
        <p:nvSpPr>
          <p:cNvPr id="327" name="Title 2">
            <a:extLst>
              <a:ext uri="{FF2B5EF4-FFF2-40B4-BE49-F238E27FC236}">
                <a16:creationId xmlns:a16="http://schemas.microsoft.com/office/drawing/2014/main" id="{A94CD6E0-0A92-4B6A-B2BA-DC194EE0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Conversational AI: 1000+ Companies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34F1CF-6003-4C93-BC4A-77DA54B59C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2001500" y="6591300"/>
            <a:ext cx="190500" cy="18415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F7991-01FD-45E0-AE41-FC51CB104C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73" name="Picture 1272">
            <a:extLst>
              <a:ext uri="{FF2B5EF4-FFF2-40B4-BE49-F238E27FC236}">
                <a16:creationId xmlns:a16="http://schemas.microsoft.com/office/drawing/2014/main" id="{E2C91F8B-C3A5-4A01-A632-370365615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547" y="2002075"/>
            <a:ext cx="924882" cy="325181"/>
          </a:xfrm>
          <a:prstGeom prst="rect">
            <a:avLst/>
          </a:prstGeom>
          <a:noFill/>
        </p:spPr>
      </p:pic>
      <p:pic>
        <p:nvPicPr>
          <p:cNvPr id="1276" name="Picture 1275">
            <a:extLst>
              <a:ext uri="{FF2B5EF4-FFF2-40B4-BE49-F238E27FC236}">
                <a16:creationId xmlns:a16="http://schemas.microsoft.com/office/drawing/2014/main" id="{84F73A45-2D6B-4465-8A2B-97618BD83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634" y="2574446"/>
            <a:ext cx="793905" cy="695989"/>
          </a:xfrm>
          <a:prstGeom prst="rect">
            <a:avLst/>
          </a:prstGeom>
        </p:spPr>
      </p:pic>
      <p:pic>
        <p:nvPicPr>
          <p:cNvPr id="1279" name="그림 1" descr="http://flyasiana.com/CW/images/logo/2017_CI_eng.png">
            <a:extLst>
              <a:ext uri="{FF2B5EF4-FFF2-40B4-BE49-F238E27FC236}">
                <a16:creationId xmlns:a16="http://schemas.microsoft.com/office/drawing/2014/main" id="{287F5538-408F-4011-AD89-9BFBF0D54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312" y="2464905"/>
            <a:ext cx="1330868" cy="389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8" name="Picture 16" descr="Image result for Sabre logo">
            <a:extLst>
              <a:ext uri="{FF2B5EF4-FFF2-40B4-BE49-F238E27FC236}">
                <a16:creationId xmlns:a16="http://schemas.microsoft.com/office/drawing/2014/main" id="{2B18ED36-02B7-490D-ABFE-A610671DF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 r="12119"/>
          <a:stretch/>
        </p:blipFill>
        <p:spPr bwMode="auto">
          <a:xfrm>
            <a:off x="882394" y="2572766"/>
            <a:ext cx="739753" cy="19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2" name="Picture 18" descr="Image result for Banco Ciudad logo">
            <a:extLst>
              <a:ext uri="{FF2B5EF4-FFF2-40B4-BE49-F238E27FC236}">
                <a16:creationId xmlns:a16="http://schemas.microsoft.com/office/drawing/2014/main" id="{B51B9E23-D1BC-43F7-87E9-CC14FF5E1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06" y="4745229"/>
            <a:ext cx="1039714" cy="27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6" name="Picture 1515">
            <a:extLst>
              <a:ext uri="{FF2B5EF4-FFF2-40B4-BE49-F238E27FC236}">
                <a16:creationId xmlns:a16="http://schemas.microsoft.com/office/drawing/2014/main" id="{8728423A-0E88-4CB9-AC9F-AA7A4AF7FD8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18" y="4719563"/>
            <a:ext cx="1699657" cy="326856"/>
          </a:xfrm>
          <a:prstGeom prst="rect">
            <a:avLst/>
          </a:prstGeom>
        </p:spPr>
      </p:pic>
      <p:pic>
        <p:nvPicPr>
          <p:cNvPr id="1521" name="Picture 1520">
            <a:extLst>
              <a:ext uri="{FF2B5EF4-FFF2-40B4-BE49-F238E27FC236}">
                <a16:creationId xmlns:a16="http://schemas.microsoft.com/office/drawing/2014/main" id="{4E68B768-AE8C-4203-AECE-7C0D21BB5B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005" y="1409067"/>
            <a:ext cx="1005683" cy="119724"/>
          </a:xfrm>
          <a:prstGeom prst="rect">
            <a:avLst/>
          </a:prstGeom>
        </p:spPr>
      </p:pic>
      <p:pic>
        <p:nvPicPr>
          <p:cNvPr id="1522" name="Picture 1521">
            <a:extLst>
              <a:ext uri="{FF2B5EF4-FFF2-40B4-BE49-F238E27FC236}">
                <a16:creationId xmlns:a16="http://schemas.microsoft.com/office/drawing/2014/main" id="{51BD40DA-F76D-4F1E-9A62-C06700CCFB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394" y="1266652"/>
            <a:ext cx="575816" cy="650332"/>
          </a:xfrm>
          <a:prstGeom prst="rect">
            <a:avLst/>
          </a:prstGeom>
        </p:spPr>
      </p:pic>
      <p:pic>
        <p:nvPicPr>
          <p:cNvPr id="1526" name="Picture 4" descr="File:Fiducia GAD Logo.jpeg">
            <a:extLst>
              <a:ext uri="{FF2B5EF4-FFF2-40B4-BE49-F238E27FC236}">
                <a16:creationId xmlns:a16="http://schemas.microsoft.com/office/drawing/2014/main" id="{B8739923-BC6A-4425-8CBB-65AB0E37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023" y="5367675"/>
            <a:ext cx="1080112" cy="3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7" name="Picture 1526">
            <a:extLst>
              <a:ext uri="{FF2B5EF4-FFF2-40B4-BE49-F238E27FC236}">
                <a16:creationId xmlns:a16="http://schemas.microsoft.com/office/drawing/2014/main" id="{0FBE5590-9A7B-4B6E-9D91-5A56AA284BEA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925" y="5367675"/>
            <a:ext cx="873147" cy="304106"/>
          </a:xfrm>
          <a:prstGeom prst="rect">
            <a:avLst/>
          </a:prstGeom>
          <a:noFill/>
        </p:spPr>
      </p:pic>
      <p:pic>
        <p:nvPicPr>
          <p:cNvPr id="1530" name="Picture 1529">
            <a:extLst>
              <a:ext uri="{FF2B5EF4-FFF2-40B4-BE49-F238E27FC236}">
                <a16:creationId xmlns:a16="http://schemas.microsoft.com/office/drawing/2014/main" id="{0E52EFF2-56CE-47EF-8E46-D091513E7C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03" y="3923200"/>
            <a:ext cx="954917" cy="341308"/>
          </a:xfrm>
          <a:prstGeom prst="rect">
            <a:avLst/>
          </a:prstGeom>
        </p:spPr>
      </p:pic>
      <p:pic>
        <p:nvPicPr>
          <p:cNvPr id="1550" name="Picture 1549">
            <a:extLst>
              <a:ext uri="{FF2B5EF4-FFF2-40B4-BE49-F238E27FC236}">
                <a16:creationId xmlns:a16="http://schemas.microsoft.com/office/drawing/2014/main" id="{D3987AE3-CD9F-4379-9B2E-33626D1E8A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56" y="3970789"/>
            <a:ext cx="1030647" cy="235826"/>
          </a:xfrm>
          <a:prstGeom prst="rect">
            <a:avLst/>
          </a:prstGeom>
        </p:spPr>
      </p:pic>
      <p:pic>
        <p:nvPicPr>
          <p:cNvPr id="1564" name="Picture 1563">
            <a:extLst>
              <a:ext uri="{FF2B5EF4-FFF2-40B4-BE49-F238E27FC236}">
                <a16:creationId xmlns:a16="http://schemas.microsoft.com/office/drawing/2014/main" id="{F406175B-9665-41BF-A611-830CF805D0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509" y="4754327"/>
            <a:ext cx="1239914" cy="678077"/>
          </a:xfrm>
          <a:prstGeom prst="rect">
            <a:avLst/>
          </a:prstGeom>
        </p:spPr>
      </p:pic>
      <p:pic>
        <p:nvPicPr>
          <p:cNvPr id="1568" name="Picture 1567">
            <a:extLst>
              <a:ext uri="{FF2B5EF4-FFF2-40B4-BE49-F238E27FC236}">
                <a16:creationId xmlns:a16="http://schemas.microsoft.com/office/drawing/2014/main" id="{5300B98E-1047-46F9-982C-F31161DFCDA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190" y="3266276"/>
            <a:ext cx="1080112" cy="213069"/>
          </a:xfrm>
          <a:prstGeom prst="rect">
            <a:avLst/>
          </a:prstGeom>
        </p:spPr>
      </p:pic>
      <p:pic>
        <p:nvPicPr>
          <p:cNvPr id="1573" name="Picture 1572">
            <a:extLst>
              <a:ext uri="{FF2B5EF4-FFF2-40B4-BE49-F238E27FC236}">
                <a16:creationId xmlns:a16="http://schemas.microsoft.com/office/drawing/2014/main" id="{83AE1DD9-BB33-41EA-987E-6D7BD18F38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888" y="2045283"/>
            <a:ext cx="412697" cy="434657"/>
          </a:xfrm>
          <a:prstGeom prst="rect">
            <a:avLst/>
          </a:prstGeom>
        </p:spPr>
      </p:pic>
      <p:pic>
        <p:nvPicPr>
          <p:cNvPr id="1574" name="Picture 1573">
            <a:extLst>
              <a:ext uri="{FF2B5EF4-FFF2-40B4-BE49-F238E27FC236}">
                <a16:creationId xmlns:a16="http://schemas.microsoft.com/office/drawing/2014/main" id="{24CC8889-B686-449E-AE8D-C9571847A19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6" y="2063936"/>
            <a:ext cx="833795" cy="221998"/>
          </a:xfrm>
          <a:prstGeom prst="rect">
            <a:avLst/>
          </a:prstGeom>
        </p:spPr>
      </p:pic>
      <p:pic>
        <p:nvPicPr>
          <p:cNvPr id="1582" name="Picture 1581">
            <a:extLst>
              <a:ext uri="{FF2B5EF4-FFF2-40B4-BE49-F238E27FC236}">
                <a16:creationId xmlns:a16="http://schemas.microsoft.com/office/drawing/2014/main" id="{6154FFF7-668F-48B3-9A3A-0A06CCD7675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96" y="3195687"/>
            <a:ext cx="1308337" cy="311752"/>
          </a:xfrm>
          <a:prstGeom prst="rect">
            <a:avLst/>
          </a:prstGeom>
        </p:spPr>
      </p:pic>
      <p:pic>
        <p:nvPicPr>
          <p:cNvPr id="319" name="Picture 318">
            <a:extLst>
              <a:ext uri="{FF2B5EF4-FFF2-40B4-BE49-F238E27FC236}">
                <a16:creationId xmlns:a16="http://schemas.microsoft.com/office/drawing/2014/main" id="{F0C03CE8-62D9-4EDA-B7EF-4BF6B1629A5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64562" y="4124186"/>
            <a:ext cx="496877" cy="490915"/>
          </a:xfrm>
          <a:prstGeom prst="rect">
            <a:avLst/>
          </a:prstGeom>
        </p:spPr>
      </p:pic>
      <p:pic>
        <p:nvPicPr>
          <p:cNvPr id="1274" name="Picture 1273">
            <a:extLst>
              <a:ext uri="{FF2B5EF4-FFF2-40B4-BE49-F238E27FC236}">
                <a16:creationId xmlns:a16="http://schemas.microsoft.com/office/drawing/2014/main" id="{E23D40F6-8447-4666-904D-71D2E42CDDD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912" y="5748721"/>
            <a:ext cx="1386364" cy="779829"/>
          </a:xfrm>
          <a:prstGeom prst="rect">
            <a:avLst/>
          </a:prstGeom>
        </p:spPr>
      </p:pic>
      <p:grpSp>
        <p:nvGrpSpPr>
          <p:cNvPr id="1281" name="Group 1280">
            <a:extLst>
              <a:ext uri="{FF2B5EF4-FFF2-40B4-BE49-F238E27FC236}">
                <a16:creationId xmlns:a16="http://schemas.microsoft.com/office/drawing/2014/main" id="{2E076810-1E0A-4B02-9BF5-4066DD41A9D8}"/>
              </a:ext>
            </a:extLst>
          </p:cNvPr>
          <p:cNvGrpSpPr/>
          <p:nvPr/>
        </p:nvGrpSpPr>
        <p:grpSpPr>
          <a:xfrm>
            <a:off x="8803148" y="1646437"/>
            <a:ext cx="3623486" cy="3357204"/>
            <a:chOff x="5250511" y="2058425"/>
            <a:chExt cx="4436415" cy="4110395"/>
          </a:xfrm>
          <a:solidFill>
            <a:schemeClr val="bg1">
              <a:lumMod val="85000"/>
            </a:schemeClr>
          </a:solidFill>
        </p:grpSpPr>
        <p:sp>
          <p:nvSpPr>
            <p:cNvPr id="1282" name="Pakistan">
              <a:extLst>
                <a:ext uri="{FF2B5EF4-FFF2-40B4-BE49-F238E27FC236}">
                  <a16:creationId xmlns:a16="http://schemas.microsoft.com/office/drawing/2014/main" id="{E42DBEAF-58D7-4A26-BC6F-26E64D24E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7142" y="3373751"/>
              <a:ext cx="435631" cy="449684"/>
            </a:xfrm>
            <a:custGeom>
              <a:avLst/>
              <a:gdLst>
                <a:gd name="T0" fmla="*/ 276 w 310"/>
                <a:gd name="T1" fmla="*/ 30 h 320"/>
                <a:gd name="T2" fmla="*/ 247 w 310"/>
                <a:gd name="T3" fmla="*/ 0 h 320"/>
                <a:gd name="T4" fmla="*/ 227 w 310"/>
                <a:gd name="T5" fmla="*/ 7 h 320"/>
                <a:gd name="T6" fmla="*/ 186 w 310"/>
                <a:gd name="T7" fmla="*/ 15 h 320"/>
                <a:gd name="T8" fmla="*/ 184 w 310"/>
                <a:gd name="T9" fmla="*/ 36 h 320"/>
                <a:gd name="T10" fmla="*/ 182 w 310"/>
                <a:gd name="T11" fmla="*/ 58 h 320"/>
                <a:gd name="T12" fmla="*/ 181 w 310"/>
                <a:gd name="T13" fmla="*/ 76 h 320"/>
                <a:gd name="T14" fmla="*/ 174 w 310"/>
                <a:gd name="T15" fmla="*/ 91 h 320"/>
                <a:gd name="T16" fmla="*/ 157 w 310"/>
                <a:gd name="T17" fmla="*/ 111 h 320"/>
                <a:gd name="T18" fmla="*/ 154 w 310"/>
                <a:gd name="T19" fmla="*/ 132 h 320"/>
                <a:gd name="T20" fmla="*/ 132 w 310"/>
                <a:gd name="T21" fmla="*/ 133 h 320"/>
                <a:gd name="T22" fmla="*/ 116 w 310"/>
                <a:gd name="T23" fmla="*/ 139 h 320"/>
                <a:gd name="T24" fmla="*/ 110 w 310"/>
                <a:gd name="T25" fmla="*/ 173 h 320"/>
                <a:gd name="T26" fmla="*/ 72 w 310"/>
                <a:gd name="T27" fmla="*/ 180 h 320"/>
                <a:gd name="T28" fmla="*/ 56 w 310"/>
                <a:gd name="T29" fmla="*/ 183 h 320"/>
                <a:gd name="T30" fmla="*/ 0 w 310"/>
                <a:gd name="T31" fmla="*/ 175 h 320"/>
                <a:gd name="T32" fmla="*/ 23 w 310"/>
                <a:gd name="T33" fmla="*/ 201 h 320"/>
                <a:gd name="T34" fmla="*/ 48 w 310"/>
                <a:gd name="T35" fmla="*/ 233 h 320"/>
                <a:gd name="T36" fmla="*/ 61 w 310"/>
                <a:gd name="T37" fmla="*/ 247 h 320"/>
                <a:gd name="T38" fmla="*/ 29 w 310"/>
                <a:gd name="T39" fmla="*/ 287 h 320"/>
                <a:gd name="T40" fmla="*/ 91 w 310"/>
                <a:gd name="T41" fmla="*/ 283 h 320"/>
                <a:gd name="T42" fmla="*/ 146 w 310"/>
                <a:gd name="T43" fmla="*/ 297 h 320"/>
                <a:gd name="T44" fmla="*/ 169 w 310"/>
                <a:gd name="T45" fmla="*/ 320 h 320"/>
                <a:gd name="T46" fmla="*/ 226 w 310"/>
                <a:gd name="T47" fmla="*/ 304 h 320"/>
                <a:gd name="T48" fmla="*/ 207 w 310"/>
                <a:gd name="T49" fmla="*/ 272 h 320"/>
                <a:gd name="T50" fmla="*/ 186 w 310"/>
                <a:gd name="T51" fmla="*/ 243 h 320"/>
                <a:gd name="T52" fmla="*/ 229 w 310"/>
                <a:gd name="T53" fmla="*/ 219 h 320"/>
                <a:gd name="T54" fmla="*/ 253 w 310"/>
                <a:gd name="T55" fmla="*/ 171 h 320"/>
                <a:gd name="T56" fmla="*/ 264 w 310"/>
                <a:gd name="T57" fmla="*/ 130 h 320"/>
                <a:gd name="T58" fmla="*/ 259 w 310"/>
                <a:gd name="T59" fmla="*/ 105 h 320"/>
                <a:gd name="T60" fmla="*/ 236 w 310"/>
                <a:gd name="T61" fmla="*/ 68 h 320"/>
                <a:gd name="T62" fmla="*/ 276 w 310"/>
                <a:gd name="T63" fmla="*/ 64 h 320"/>
                <a:gd name="T64" fmla="*/ 310 w 310"/>
                <a:gd name="T65" fmla="*/ 39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0" h="320">
                  <a:moveTo>
                    <a:pt x="310" y="39"/>
                  </a:moveTo>
                  <a:lnTo>
                    <a:pt x="276" y="30"/>
                  </a:lnTo>
                  <a:lnTo>
                    <a:pt x="264" y="11"/>
                  </a:lnTo>
                  <a:lnTo>
                    <a:pt x="247" y="0"/>
                  </a:lnTo>
                  <a:lnTo>
                    <a:pt x="236" y="3"/>
                  </a:lnTo>
                  <a:lnTo>
                    <a:pt x="227" y="7"/>
                  </a:lnTo>
                  <a:lnTo>
                    <a:pt x="206" y="10"/>
                  </a:lnTo>
                  <a:lnTo>
                    <a:pt x="186" y="15"/>
                  </a:lnTo>
                  <a:lnTo>
                    <a:pt x="177" y="25"/>
                  </a:lnTo>
                  <a:lnTo>
                    <a:pt x="184" y="36"/>
                  </a:lnTo>
                  <a:lnTo>
                    <a:pt x="190" y="48"/>
                  </a:lnTo>
                  <a:lnTo>
                    <a:pt x="182" y="58"/>
                  </a:lnTo>
                  <a:lnTo>
                    <a:pt x="185" y="67"/>
                  </a:lnTo>
                  <a:lnTo>
                    <a:pt x="181" y="76"/>
                  </a:lnTo>
                  <a:lnTo>
                    <a:pt x="163" y="75"/>
                  </a:lnTo>
                  <a:lnTo>
                    <a:pt x="174" y="91"/>
                  </a:lnTo>
                  <a:lnTo>
                    <a:pt x="163" y="96"/>
                  </a:lnTo>
                  <a:lnTo>
                    <a:pt x="157" y="111"/>
                  </a:lnTo>
                  <a:lnTo>
                    <a:pt x="161" y="125"/>
                  </a:lnTo>
                  <a:lnTo>
                    <a:pt x="154" y="132"/>
                  </a:lnTo>
                  <a:lnTo>
                    <a:pt x="147" y="130"/>
                  </a:lnTo>
                  <a:lnTo>
                    <a:pt x="132" y="133"/>
                  </a:lnTo>
                  <a:lnTo>
                    <a:pt x="131" y="139"/>
                  </a:lnTo>
                  <a:lnTo>
                    <a:pt x="116" y="139"/>
                  </a:lnTo>
                  <a:lnTo>
                    <a:pt x="108" y="152"/>
                  </a:lnTo>
                  <a:lnTo>
                    <a:pt x="110" y="173"/>
                  </a:lnTo>
                  <a:lnTo>
                    <a:pt x="86" y="182"/>
                  </a:lnTo>
                  <a:lnTo>
                    <a:pt x="72" y="180"/>
                  </a:lnTo>
                  <a:lnTo>
                    <a:pt x="68" y="186"/>
                  </a:lnTo>
                  <a:lnTo>
                    <a:pt x="56" y="183"/>
                  </a:lnTo>
                  <a:lnTo>
                    <a:pt x="37" y="186"/>
                  </a:lnTo>
                  <a:lnTo>
                    <a:pt x="0" y="175"/>
                  </a:lnTo>
                  <a:lnTo>
                    <a:pt x="12" y="187"/>
                  </a:lnTo>
                  <a:lnTo>
                    <a:pt x="23" y="201"/>
                  </a:lnTo>
                  <a:lnTo>
                    <a:pt x="44" y="211"/>
                  </a:lnTo>
                  <a:lnTo>
                    <a:pt x="48" y="233"/>
                  </a:lnTo>
                  <a:lnTo>
                    <a:pt x="57" y="236"/>
                  </a:lnTo>
                  <a:lnTo>
                    <a:pt x="61" y="247"/>
                  </a:lnTo>
                  <a:lnTo>
                    <a:pt x="33" y="260"/>
                  </a:lnTo>
                  <a:lnTo>
                    <a:pt x="29" y="287"/>
                  </a:lnTo>
                  <a:lnTo>
                    <a:pt x="57" y="284"/>
                  </a:lnTo>
                  <a:lnTo>
                    <a:pt x="91" y="283"/>
                  </a:lnTo>
                  <a:lnTo>
                    <a:pt x="127" y="279"/>
                  </a:lnTo>
                  <a:lnTo>
                    <a:pt x="146" y="297"/>
                  </a:lnTo>
                  <a:lnTo>
                    <a:pt x="153" y="314"/>
                  </a:lnTo>
                  <a:lnTo>
                    <a:pt x="169" y="320"/>
                  </a:lnTo>
                  <a:lnTo>
                    <a:pt x="181" y="304"/>
                  </a:lnTo>
                  <a:lnTo>
                    <a:pt x="226" y="304"/>
                  </a:lnTo>
                  <a:lnTo>
                    <a:pt x="220" y="284"/>
                  </a:lnTo>
                  <a:lnTo>
                    <a:pt x="207" y="272"/>
                  </a:lnTo>
                  <a:lnTo>
                    <a:pt x="201" y="253"/>
                  </a:lnTo>
                  <a:lnTo>
                    <a:pt x="186" y="243"/>
                  </a:lnTo>
                  <a:lnTo>
                    <a:pt x="205" y="218"/>
                  </a:lnTo>
                  <a:lnTo>
                    <a:pt x="229" y="219"/>
                  </a:lnTo>
                  <a:lnTo>
                    <a:pt x="246" y="195"/>
                  </a:lnTo>
                  <a:lnTo>
                    <a:pt x="253" y="171"/>
                  </a:lnTo>
                  <a:lnTo>
                    <a:pt x="268" y="147"/>
                  </a:lnTo>
                  <a:lnTo>
                    <a:pt x="264" y="130"/>
                  </a:lnTo>
                  <a:lnTo>
                    <a:pt x="278" y="117"/>
                  </a:lnTo>
                  <a:lnTo>
                    <a:pt x="259" y="105"/>
                  </a:lnTo>
                  <a:lnTo>
                    <a:pt x="249" y="89"/>
                  </a:lnTo>
                  <a:lnTo>
                    <a:pt x="236" y="68"/>
                  </a:lnTo>
                  <a:lnTo>
                    <a:pt x="244" y="57"/>
                  </a:lnTo>
                  <a:lnTo>
                    <a:pt x="276" y="64"/>
                  </a:lnTo>
                  <a:lnTo>
                    <a:pt x="296" y="60"/>
                  </a:lnTo>
                  <a:lnTo>
                    <a:pt x="310" y="39"/>
                  </a:lnTo>
                  <a:lnTo>
                    <a:pt x="310" y="39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283" name="Group 1282">
              <a:extLst>
                <a:ext uri="{FF2B5EF4-FFF2-40B4-BE49-F238E27FC236}">
                  <a16:creationId xmlns:a16="http://schemas.microsoft.com/office/drawing/2014/main" id="{3837C5D3-A9B8-49EE-B3FA-1CB12388EA4D}"/>
                </a:ext>
              </a:extLst>
            </p:cNvPr>
            <p:cNvGrpSpPr/>
            <p:nvPr/>
          </p:nvGrpSpPr>
          <p:grpSpPr>
            <a:xfrm>
              <a:off x="5250511" y="2058425"/>
              <a:ext cx="4436415" cy="4110395"/>
              <a:chOff x="5250511" y="2058425"/>
              <a:chExt cx="4436415" cy="4110395"/>
            </a:xfrm>
            <a:grpFill/>
          </p:grpSpPr>
          <p:sp>
            <p:nvSpPr>
              <p:cNvPr id="1284" name="Kazakhstan">
                <a:extLst>
                  <a:ext uri="{FF2B5EF4-FFF2-40B4-BE49-F238E27FC236}">
                    <a16:creationId xmlns:a16="http://schemas.microsoft.com/office/drawing/2014/main" id="{7E1F44B2-2C86-42E7-B327-231078F1D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5790" y="2779325"/>
                <a:ext cx="1045516" cy="474979"/>
              </a:xfrm>
              <a:custGeom>
                <a:avLst/>
                <a:gdLst>
                  <a:gd name="T0" fmla="*/ 351 w 744"/>
                  <a:gd name="T1" fmla="*/ 0 h 338"/>
                  <a:gd name="T2" fmla="*/ 299 w 744"/>
                  <a:gd name="T3" fmla="*/ 18 h 338"/>
                  <a:gd name="T4" fmla="*/ 230 w 744"/>
                  <a:gd name="T5" fmla="*/ 31 h 338"/>
                  <a:gd name="T6" fmla="*/ 243 w 744"/>
                  <a:gd name="T7" fmla="*/ 54 h 338"/>
                  <a:gd name="T8" fmla="*/ 234 w 744"/>
                  <a:gd name="T9" fmla="*/ 66 h 338"/>
                  <a:gd name="T10" fmla="*/ 256 w 744"/>
                  <a:gd name="T11" fmla="*/ 93 h 338"/>
                  <a:gd name="T12" fmla="*/ 229 w 744"/>
                  <a:gd name="T13" fmla="*/ 103 h 338"/>
                  <a:gd name="T14" fmla="*/ 199 w 744"/>
                  <a:gd name="T15" fmla="*/ 98 h 338"/>
                  <a:gd name="T16" fmla="*/ 155 w 744"/>
                  <a:gd name="T17" fmla="*/ 108 h 338"/>
                  <a:gd name="T18" fmla="*/ 86 w 744"/>
                  <a:gd name="T19" fmla="*/ 83 h 338"/>
                  <a:gd name="T20" fmla="*/ 28 w 744"/>
                  <a:gd name="T21" fmla="*/ 108 h 338"/>
                  <a:gd name="T22" fmla="*/ 8 w 744"/>
                  <a:gd name="T23" fmla="*/ 112 h 338"/>
                  <a:gd name="T24" fmla="*/ 6 w 744"/>
                  <a:gd name="T25" fmla="*/ 142 h 338"/>
                  <a:gd name="T26" fmla="*/ 19 w 744"/>
                  <a:gd name="T27" fmla="*/ 176 h 338"/>
                  <a:gd name="T28" fmla="*/ 49 w 744"/>
                  <a:gd name="T29" fmla="*/ 191 h 338"/>
                  <a:gd name="T30" fmla="*/ 60 w 744"/>
                  <a:gd name="T31" fmla="*/ 205 h 338"/>
                  <a:gd name="T32" fmla="*/ 95 w 744"/>
                  <a:gd name="T33" fmla="*/ 191 h 338"/>
                  <a:gd name="T34" fmla="*/ 131 w 744"/>
                  <a:gd name="T35" fmla="*/ 195 h 338"/>
                  <a:gd name="T36" fmla="*/ 141 w 744"/>
                  <a:gd name="T37" fmla="*/ 233 h 338"/>
                  <a:gd name="T38" fmla="*/ 108 w 744"/>
                  <a:gd name="T39" fmla="*/ 233 h 338"/>
                  <a:gd name="T40" fmla="*/ 93 w 744"/>
                  <a:gd name="T41" fmla="*/ 248 h 338"/>
                  <a:gd name="T42" fmla="*/ 107 w 744"/>
                  <a:gd name="T43" fmla="*/ 261 h 338"/>
                  <a:gd name="T44" fmla="*/ 144 w 744"/>
                  <a:gd name="T45" fmla="*/ 290 h 338"/>
                  <a:gd name="T46" fmla="*/ 148 w 744"/>
                  <a:gd name="T47" fmla="*/ 306 h 338"/>
                  <a:gd name="T48" fmla="*/ 157 w 744"/>
                  <a:gd name="T49" fmla="*/ 304 h 338"/>
                  <a:gd name="T50" fmla="*/ 192 w 744"/>
                  <a:gd name="T51" fmla="*/ 306 h 338"/>
                  <a:gd name="T52" fmla="*/ 219 w 744"/>
                  <a:gd name="T53" fmla="*/ 323 h 338"/>
                  <a:gd name="T54" fmla="*/ 241 w 744"/>
                  <a:gd name="T55" fmla="*/ 225 h 338"/>
                  <a:gd name="T56" fmla="*/ 279 w 744"/>
                  <a:gd name="T57" fmla="*/ 244 h 338"/>
                  <a:gd name="T58" fmla="*/ 321 w 744"/>
                  <a:gd name="T59" fmla="*/ 273 h 338"/>
                  <a:gd name="T60" fmla="*/ 374 w 744"/>
                  <a:gd name="T61" fmla="*/ 267 h 338"/>
                  <a:gd name="T62" fmla="*/ 408 w 744"/>
                  <a:gd name="T63" fmla="*/ 307 h 338"/>
                  <a:gd name="T64" fmla="*/ 427 w 744"/>
                  <a:gd name="T65" fmla="*/ 327 h 338"/>
                  <a:gd name="T66" fmla="*/ 460 w 744"/>
                  <a:gd name="T67" fmla="*/ 338 h 338"/>
                  <a:gd name="T68" fmla="*/ 471 w 744"/>
                  <a:gd name="T69" fmla="*/ 321 h 338"/>
                  <a:gd name="T70" fmla="*/ 500 w 744"/>
                  <a:gd name="T71" fmla="*/ 301 h 338"/>
                  <a:gd name="T72" fmla="*/ 513 w 744"/>
                  <a:gd name="T73" fmla="*/ 288 h 338"/>
                  <a:gd name="T74" fmla="*/ 545 w 744"/>
                  <a:gd name="T75" fmla="*/ 282 h 338"/>
                  <a:gd name="T76" fmla="*/ 585 w 744"/>
                  <a:gd name="T77" fmla="*/ 288 h 338"/>
                  <a:gd name="T78" fmla="*/ 622 w 744"/>
                  <a:gd name="T79" fmla="*/ 286 h 338"/>
                  <a:gd name="T80" fmla="*/ 664 w 744"/>
                  <a:gd name="T81" fmla="*/ 296 h 338"/>
                  <a:gd name="T82" fmla="*/ 671 w 744"/>
                  <a:gd name="T83" fmla="*/ 286 h 338"/>
                  <a:gd name="T84" fmla="*/ 649 w 744"/>
                  <a:gd name="T85" fmla="*/ 240 h 338"/>
                  <a:gd name="T86" fmla="*/ 691 w 744"/>
                  <a:gd name="T87" fmla="*/ 226 h 338"/>
                  <a:gd name="T88" fmla="*/ 727 w 744"/>
                  <a:gd name="T89" fmla="*/ 192 h 338"/>
                  <a:gd name="T90" fmla="*/ 723 w 744"/>
                  <a:gd name="T91" fmla="*/ 159 h 338"/>
                  <a:gd name="T92" fmla="*/ 744 w 744"/>
                  <a:gd name="T93" fmla="*/ 140 h 338"/>
                  <a:gd name="T94" fmla="*/ 706 w 744"/>
                  <a:gd name="T95" fmla="*/ 130 h 338"/>
                  <a:gd name="T96" fmla="*/ 678 w 744"/>
                  <a:gd name="T97" fmla="*/ 116 h 338"/>
                  <a:gd name="T98" fmla="*/ 651 w 744"/>
                  <a:gd name="T99" fmla="*/ 98 h 338"/>
                  <a:gd name="T100" fmla="*/ 597 w 744"/>
                  <a:gd name="T101" fmla="*/ 91 h 338"/>
                  <a:gd name="T102" fmla="*/ 525 w 744"/>
                  <a:gd name="T103" fmla="*/ 45 h 338"/>
                  <a:gd name="T104" fmla="*/ 497 w 744"/>
                  <a:gd name="T105" fmla="*/ 21 h 338"/>
                  <a:gd name="T106" fmla="*/ 447 w 744"/>
                  <a:gd name="T107" fmla="*/ 43 h 338"/>
                  <a:gd name="T108" fmla="*/ 417 w 744"/>
                  <a:gd name="T109" fmla="*/ 22 h 338"/>
                  <a:gd name="T110" fmla="*/ 384 w 744"/>
                  <a:gd name="T111" fmla="*/ 5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44" h="338">
                    <a:moveTo>
                      <a:pt x="384" y="5"/>
                    </a:moveTo>
                    <a:lnTo>
                      <a:pt x="351" y="0"/>
                    </a:lnTo>
                    <a:lnTo>
                      <a:pt x="340" y="9"/>
                    </a:lnTo>
                    <a:lnTo>
                      <a:pt x="299" y="18"/>
                    </a:lnTo>
                    <a:lnTo>
                      <a:pt x="293" y="23"/>
                    </a:lnTo>
                    <a:lnTo>
                      <a:pt x="230" y="31"/>
                    </a:lnTo>
                    <a:lnTo>
                      <a:pt x="225" y="39"/>
                    </a:lnTo>
                    <a:lnTo>
                      <a:pt x="243" y="54"/>
                    </a:lnTo>
                    <a:lnTo>
                      <a:pt x="228" y="60"/>
                    </a:lnTo>
                    <a:lnTo>
                      <a:pt x="234" y="66"/>
                    </a:lnTo>
                    <a:lnTo>
                      <a:pt x="221" y="78"/>
                    </a:lnTo>
                    <a:lnTo>
                      <a:pt x="256" y="93"/>
                    </a:lnTo>
                    <a:lnTo>
                      <a:pt x="255" y="105"/>
                    </a:lnTo>
                    <a:lnTo>
                      <a:pt x="229" y="103"/>
                    </a:lnTo>
                    <a:lnTo>
                      <a:pt x="227" y="110"/>
                    </a:lnTo>
                    <a:lnTo>
                      <a:pt x="199" y="98"/>
                    </a:lnTo>
                    <a:lnTo>
                      <a:pt x="171" y="99"/>
                    </a:lnTo>
                    <a:lnTo>
                      <a:pt x="155" y="108"/>
                    </a:lnTo>
                    <a:lnTo>
                      <a:pt x="130" y="99"/>
                    </a:lnTo>
                    <a:lnTo>
                      <a:pt x="86" y="83"/>
                    </a:lnTo>
                    <a:lnTo>
                      <a:pt x="58" y="84"/>
                    </a:lnTo>
                    <a:lnTo>
                      <a:pt x="28" y="108"/>
                    </a:lnTo>
                    <a:lnTo>
                      <a:pt x="30" y="125"/>
                    </a:lnTo>
                    <a:lnTo>
                      <a:pt x="8" y="112"/>
                    </a:lnTo>
                    <a:lnTo>
                      <a:pt x="0" y="137"/>
                    </a:lnTo>
                    <a:lnTo>
                      <a:pt x="6" y="142"/>
                    </a:lnTo>
                    <a:lnTo>
                      <a:pt x="0" y="160"/>
                    </a:lnTo>
                    <a:lnTo>
                      <a:pt x="19" y="176"/>
                    </a:lnTo>
                    <a:lnTo>
                      <a:pt x="33" y="175"/>
                    </a:lnTo>
                    <a:lnTo>
                      <a:pt x="49" y="191"/>
                    </a:lnTo>
                    <a:lnTo>
                      <a:pt x="49" y="202"/>
                    </a:lnTo>
                    <a:lnTo>
                      <a:pt x="60" y="205"/>
                    </a:lnTo>
                    <a:lnTo>
                      <a:pt x="76" y="201"/>
                    </a:lnTo>
                    <a:lnTo>
                      <a:pt x="95" y="191"/>
                    </a:lnTo>
                    <a:lnTo>
                      <a:pt x="113" y="196"/>
                    </a:lnTo>
                    <a:lnTo>
                      <a:pt x="131" y="195"/>
                    </a:lnTo>
                    <a:lnTo>
                      <a:pt x="138" y="210"/>
                    </a:lnTo>
                    <a:lnTo>
                      <a:pt x="141" y="233"/>
                    </a:lnTo>
                    <a:lnTo>
                      <a:pt x="123" y="229"/>
                    </a:lnTo>
                    <a:lnTo>
                      <a:pt x="108" y="233"/>
                    </a:lnTo>
                    <a:lnTo>
                      <a:pt x="112" y="249"/>
                    </a:lnTo>
                    <a:lnTo>
                      <a:pt x="93" y="248"/>
                    </a:lnTo>
                    <a:lnTo>
                      <a:pt x="95" y="255"/>
                    </a:lnTo>
                    <a:lnTo>
                      <a:pt x="107" y="261"/>
                    </a:lnTo>
                    <a:lnTo>
                      <a:pt x="121" y="281"/>
                    </a:lnTo>
                    <a:lnTo>
                      <a:pt x="144" y="290"/>
                    </a:lnTo>
                    <a:lnTo>
                      <a:pt x="150" y="297"/>
                    </a:lnTo>
                    <a:lnTo>
                      <a:pt x="148" y="306"/>
                    </a:lnTo>
                    <a:lnTo>
                      <a:pt x="150" y="312"/>
                    </a:lnTo>
                    <a:lnTo>
                      <a:pt x="157" y="304"/>
                    </a:lnTo>
                    <a:lnTo>
                      <a:pt x="178" y="300"/>
                    </a:lnTo>
                    <a:lnTo>
                      <a:pt x="192" y="306"/>
                    </a:lnTo>
                    <a:lnTo>
                      <a:pt x="210" y="325"/>
                    </a:lnTo>
                    <a:lnTo>
                      <a:pt x="219" y="323"/>
                    </a:lnTo>
                    <a:lnTo>
                      <a:pt x="197" y="238"/>
                    </a:lnTo>
                    <a:lnTo>
                      <a:pt x="241" y="225"/>
                    </a:lnTo>
                    <a:lnTo>
                      <a:pt x="245" y="227"/>
                    </a:lnTo>
                    <a:lnTo>
                      <a:pt x="279" y="244"/>
                    </a:lnTo>
                    <a:lnTo>
                      <a:pt x="297" y="252"/>
                    </a:lnTo>
                    <a:lnTo>
                      <a:pt x="321" y="273"/>
                    </a:lnTo>
                    <a:lnTo>
                      <a:pt x="342" y="269"/>
                    </a:lnTo>
                    <a:lnTo>
                      <a:pt x="374" y="267"/>
                    </a:lnTo>
                    <a:lnTo>
                      <a:pt x="402" y="284"/>
                    </a:lnTo>
                    <a:lnTo>
                      <a:pt x="408" y="307"/>
                    </a:lnTo>
                    <a:lnTo>
                      <a:pt x="417" y="308"/>
                    </a:lnTo>
                    <a:lnTo>
                      <a:pt x="427" y="327"/>
                    </a:lnTo>
                    <a:lnTo>
                      <a:pt x="452" y="327"/>
                    </a:lnTo>
                    <a:lnTo>
                      <a:pt x="460" y="338"/>
                    </a:lnTo>
                    <a:lnTo>
                      <a:pt x="467" y="338"/>
                    </a:lnTo>
                    <a:lnTo>
                      <a:pt x="471" y="321"/>
                    </a:lnTo>
                    <a:lnTo>
                      <a:pt x="491" y="305"/>
                    </a:lnTo>
                    <a:lnTo>
                      <a:pt x="500" y="301"/>
                    </a:lnTo>
                    <a:lnTo>
                      <a:pt x="501" y="291"/>
                    </a:lnTo>
                    <a:lnTo>
                      <a:pt x="513" y="288"/>
                    </a:lnTo>
                    <a:lnTo>
                      <a:pt x="547" y="296"/>
                    </a:lnTo>
                    <a:lnTo>
                      <a:pt x="545" y="282"/>
                    </a:lnTo>
                    <a:lnTo>
                      <a:pt x="554" y="277"/>
                    </a:lnTo>
                    <a:lnTo>
                      <a:pt x="585" y="288"/>
                    </a:lnTo>
                    <a:lnTo>
                      <a:pt x="591" y="285"/>
                    </a:lnTo>
                    <a:lnTo>
                      <a:pt x="622" y="286"/>
                    </a:lnTo>
                    <a:lnTo>
                      <a:pt x="652" y="288"/>
                    </a:lnTo>
                    <a:lnTo>
                      <a:pt x="664" y="296"/>
                    </a:lnTo>
                    <a:lnTo>
                      <a:pt x="678" y="299"/>
                    </a:lnTo>
                    <a:lnTo>
                      <a:pt x="671" y="286"/>
                    </a:lnTo>
                    <a:lnTo>
                      <a:pt x="682" y="280"/>
                    </a:lnTo>
                    <a:lnTo>
                      <a:pt x="649" y="240"/>
                    </a:lnTo>
                    <a:lnTo>
                      <a:pt x="683" y="232"/>
                    </a:lnTo>
                    <a:lnTo>
                      <a:pt x="691" y="226"/>
                    </a:lnTo>
                    <a:lnTo>
                      <a:pt x="687" y="185"/>
                    </a:lnTo>
                    <a:lnTo>
                      <a:pt x="727" y="192"/>
                    </a:lnTo>
                    <a:lnTo>
                      <a:pt x="733" y="181"/>
                    </a:lnTo>
                    <a:lnTo>
                      <a:pt x="723" y="159"/>
                    </a:lnTo>
                    <a:lnTo>
                      <a:pt x="737" y="156"/>
                    </a:lnTo>
                    <a:lnTo>
                      <a:pt x="744" y="140"/>
                    </a:lnTo>
                    <a:lnTo>
                      <a:pt x="728" y="126"/>
                    </a:lnTo>
                    <a:lnTo>
                      <a:pt x="706" y="130"/>
                    </a:lnTo>
                    <a:lnTo>
                      <a:pt x="693" y="120"/>
                    </a:lnTo>
                    <a:lnTo>
                      <a:pt x="678" y="116"/>
                    </a:lnTo>
                    <a:lnTo>
                      <a:pt x="664" y="102"/>
                    </a:lnTo>
                    <a:lnTo>
                      <a:pt x="651" y="98"/>
                    </a:lnTo>
                    <a:lnTo>
                      <a:pt x="628" y="104"/>
                    </a:lnTo>
                    <a:lnTo>
                      <a:pt x="597" y="91"/>
                    </a:lnTo>
                    <a:lnTo>
                      <a:pt x="593" y="103"/>
                    </a:lnTo>
                    <a:lnTo>
                      <a:pt x="525" y="45"/>
                    </a:lnTo>
                    <a:lnTo>
                      <a:pt x="495" y="27"/>
                    </a:lnTo>
                    <a:lnTo>
                      <a:pt x="497" y="21"/>
                    </a:lnTo>
                    <a:lnTo>
                      <a:pt x="464" y="41"/>
                    </a:lnTo>
                    <a:lnTo>
                      <a:pt x="447" y="43"/>
                    </a:lnTo>
                    <a:lnTo>
                      <a:pt x="443" y="31"/>
                    </a:lnTo>
                    <a:lnTo>
                      <a:pt x="417" y="22"/>
                    </a:lnTo>
                    <a:lnTo>
                      <a:pt x="400" y="28"/>
                    </a:lnTo>
                    <a:lnTo>
                      <a:pt x="384" y="5"/>
                    </a:lnTo>
                    <a:lnTo>
                      <a:pt x="384" y="5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85" name="Turkmenistan">
                <a:extLst>
                  <a:ext uri="{FF2B5EF4-FFF2-40B4-BE49-F238E27FC236}">
                    <a16:creationId xmlns:a16="http://schemas.microsoft.com/office/drawing/2014/main" id="{62EE7E94-530F-47BD-A4A1-86DF72B833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6579" y="3186852"/>
                <a:ext cx="417363" cy="250137"/>
              </a:xfrm>
              <a:custGeom>
                <a:avLst/>
                <a:gdLst>
                  <a:gd name="T0" fmla="*/ 297 w 297"/>
                  <a:gd name="T1" fmla="*/ 127 h 178"/>
                  <a:gd name="T2" fmla="*/ 294 w 297"/>
                  <a:gd name="T3" fmla="*/ 112 h 178"/>
                  <a:gd name="T4" fmla="*/ 265 w 297"/>
                  <a:gd name="T5" fmla="*/ 102 h 178"/>
                  <a:gd name="T6" fmla="*/ 243 w 297"/>
                  <a:gd name="T7" fmla="*/ 90 h 178"/>
                  <a:gd name="T8" fmla="*/ 227 w 297"/>
                  <a:gd name="T9" fmla="*/ 79 h 178"/>
                  <a:gd name="T10" fmla="*/ 201 w 297"/>
                  <a:gd name="T11" fmla="*/ 63 h 178"/>
                  <a:gd name="T12" fmla="*/ 185 w 297"/>
                  <a:gd name="T13" fmla="*/ 39 h 178"/>
                  <a:gd name="T14" fmla="*/ 177 w 297"/>
                  <a:gd name="T15" fmla="*/ 34 h 178"/>
                  <a:gd name="T16" fmla="*/ 157 w 297"/>
                  <a:gd name="T17" fmla="*/ 35 h 178"/>
                  <a:gd name="T18" fmla="*/ 148 w 297"/>
                  <a:gd name="T19" fmla="*/ 30 h 178"/>
                  <a:gd name="T20" fmla="*/ 141 w 297"/>
                  <a:gd name="T21" fmla="*/ 13 h 178"/>
                  <a:gd name="T22" fmla="*/ 112 w 297"/>
                  <a:gd name="T23" fmla="*/ 0 h 178"/>
                  <a:gd name="T24" fmla="*/ 99 w 297"/>
                  <a:gd name="T25" fmla="*/ 14 h 178"/>
                  <a:gd name="T26" fmla="*/ 85 w 297"/>
                  <a:gd name="T27" fmla="*/ 22 h 178"/>
                  <a:gd name="T28" fmla="*/ 91 w 297"/>
                  <a:gd name="T29" fmla="*/ 33 h 178"/>
                  <a:gd name="T30" fmla="*/ 69 w 297"/>
                  <a:gd name="T31" fmla="*/ 33 h 178"/>
                  <a:gd name="T32" fmla="*/ 60 w 297"/>
                  <a:gd name="T33" fmla="*/ 35 h 178"/>
                  <a:gd name="T34" fmla="*/ 42 w 297"/>
                  <a:gd name="T35" fmla="*/ 16 h 178"/>
                  <a:gd name="T36" fmla="*/ 28 w 297"/>
                  <a:gd name="T37" fmla="*/ 10 h 178"/>
                  <a:gd name="T38" fmla="*/ 7 w 297"/>
                  <a:gd name="T39" fmla="*/ 14 h 178"/>
                  <a:gd name="T40" fmla="*/ 0 w 297"/>
                  <a:gd name="T41" fmla="*/ 22 h 178"/>
                  <a:gd name="T42" fmla="*/ 9 w 297"/>
                  <a:gd name="T43" fmla="*/ 37 h 178"/>
                  <a:gd name="T44" fmla="*/ 7 w 297"/>
                  <a:gd name="T45" fmla="*/ 20 h 178"/>
                  <a:gd name="T46" fmla="*/ 21 w 297"/>
                  <a:gd name="T47" fmla="*/ 14 h 178"/>
                  <a:gd name="T48" fmla="*/ 31 w 297"/>
                  <a:gd name="T49" fmla="*/ 28 h 178"/>
                  <a:gd name="T50" fmla="*/ 48 w 297"/>
                  <a:gd name="T51" fmla="*/ 42 h 178"/>
                  <a:gd name="T52" fmla="*/ 33 w 297"/>
                  <a:gd name="T53" fmla="*/ 49 h 178"/>
                  <a:gd name="T54" fmla="*/ 13 w 297"/>
                  <a:gd name="T55" fmla="*/ 43 h 178"/>
                  <a:gd name="T56" fmla="*/ 13 w 297"/>
                  <a:gd name="T57" fmla="*/ 63 h 178"/>
                  <a:gd name="T58" fmla="*/ 26 w 297"/>
                  <a:gd name="T59" fmla="*/ 65 h 178"/>
                  <a:gd name="T60" fmla="*/ 25 w 297"/>
                  <a:gd name="T61" fmla="*/ 81 h 178"/>
                  <a:gd name="T62" fmla="*/ 42 w 297"/>
                  <a:gd name="T63" fmla="*/ 89 h 178"/>
                  <a:gd name="T64" fmla="*/ 45 w 297"/>
                  <a:gd name="T65" fmla="*/ 114 h 178"/>
                  <a:gd name="T66" fmla="*/ 51 w 297"/>
                  <a:gd name="T67" fmla="*/ 131 h 178"/>
                  <a:gd name="T68" fmla="*/ 67 w 297"/>
                  <a:gd name="T69" fmla="*/ 127 h 178"/>
                  <a:gd name="T70" fmla="*/ 78 w 297"/>
                  <a:gd name="T71" fmla="*/ 112 h 178"/>
                  <a:gd name="T72" fmla="*/ 91 w 297"/>
                  <a:gd name="T73" fmla="*/ 113 h 178"/>
                  <a:gd name="T74" fmla="*/ 100 w 297"/>
                  <a:gd name="T75" fmla="*/ 109 h 178"/>
                  <a:gd name="T76" fmla="*/ 114 w 297"/>
                  <a:gd name="T77" fmla="*/ 112 h 178"/>
                  <a:gd name="T78" fmla="*/ 138 w 297"/>
                  <a:gd name="T79" fmla="*/ 124 h 178"/>
                  <a:gd name="T80" fmla="*/ 154 w 297"/>
                  <a:gd name="T81" fmla="*/ 127 h 178"/>
                  <a:gd name="T82" fmla="*/ 181 w 297"/>
                  <a:gd name="T83" fmla="*/ 147 h 178"/>
                  <a:gd name="T84" fmla="*/ 196 w 297"/>
                  <a:gd name="T85" fmla="*/ 148 h 178"/>
                  <a:gd name="T86" fmla="*/ 202 w 297"/>
                  <a:gd name="T87" fmla="*/ 169 h 178"/>
                  <a:gd name="T88" fmla="*/ 224 w 297"/>
                  <a:gd name="T89" fmla="*/ 178 h 178"/>
                  <a:gd name="T90" fmla="*/ 239 w 297"/>
                  <a:gd name="T91" fmla="*/ 175 h 178"/>
                  <a:gd name="T92" fmla="*/ 240 w 297"/>
                  <a:gd name="T93" fmla="*/ 164 h 178"/>
                  <a:gd name="T94" fmla="*/ 255 w 297"/>
                  <a:gd name="T95" fmla="*/ 160 h 178"/>
                  <a:gd name="T96" fmla="*/ 264 w 297"/>
                  <a:gd name="T97" fmla="*/ 153 h 178"/>
                  <a:gd name="T98" fmla="*/ 264 w 297"/>
                  <a:gd name="T99" fmla="*/ 133 h 178"/>
                  <a:gd name="T100" fmla="*/ 279 w 297"/>
                  <a:gd name="T101" fmla="*/ 128 h 178"/>
                  <a:gd name="T102" fmla="*/ 280 w 297"/>
                  <a:gd name="T103" fmla="*/ 120 h 178"/>
                  <a:gd name="T104" fmla="*/ 291 w 297"/>
                  <a:gd name="T105" fmla="*/ 127 h 178"/>
                  <a:gd name="T106" fmla="*/ 297 w 297"/>
                  <a:gd name="T107" fmla="*/ 127 h 178"/>
                  <a:gd name="T108" fmla="*/ 297 w 297"/>
                  <a:gd name="T109" fmla="*/ 12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97" h="178">
                    <a:moveTo>
                      <a:pt x="297" y="127"/>
                    </a:moveTo>
                    <a:lnTo>
                      <a:pt x="294" y="112"/>
                    </a:lnTo>
                    <a:lnTo>
                      <a:pt x="265" y="102"/>
                    </a:lnTo>
                    <a:lnTo>
                      <a:pt x="243" y="90"/>
                    </a:lnTo>
                    <a:lnTo>
                      <a:pt x="227" y="79"/>
                    </a:lnTo>
                    <a:lnTo>
                      <a:pt x="201" y="63"/>
                    </a:lnTo>
                    <a:lnTo>
                      <a:pt x="185" y="39"/>
                    </a:lnTo>
                    <a:lnTo>
                      <a:pt x="177" y="34"/>
                    </a:lnTo>
                    <a:lnTo>
                      <a:pt x="157" y="35"/>
                    </a:lnTo>
                    <a:lnTo>
                      <a:pt x="148" y="30"/>
                    </a:lnTo>
                    <a:lnTo>
                      <a:pt x="141" y="13"/>
                    </a:lnTo>
                    <a:lnTo>
                      <a:pt x="112" y="0"/>
                    </a:lnTo>
                    <a:lnTo>
                      <a:pt x="99" y="14"/>
                    </a:lnTo>
                    <a:lnTo>
                      <a:pt x="85" y="22"/>
                    </a:lnTo>
                    <a:lnTo>
                      <a:pt x="91" y="33"/>
                    </a:lnTo>
                    <a:lnTo>
                      <a:pt x="69" y="33"/>
                    </a:lnTo>
                    <a:lnTo>
                      <a:pt x="60" y="35"/>
                    </a:lnTo>
                    <a:lnTo>
                      <a:pt x="42" y="16"/>
                    </a:lnTo>
                    <a:lnTo>
                      <a:pt x="28" y="10"/>
                    </a:lnTo>
                    <a:lnTo>
                      <a:pt x="7" y="14"/>
                    </a:lnTo>
                    <a:lnTo>
                      <a:pt x="0" y="22"/>
                    </a:lnTo>
                    <a:lnTo>
                      <a:pt x="9" y="37"/>
                    </a:lnTo>
                    <a:lnTo>
                      <a:pt x="7" y="20"/>
                    </a:lnTo>
                    <a:lnTo>
                      <a:pt x="21" y="14"/>
                    </a:lnTo>
                    <a:lnTo>
                      <a:pt x="31" y="28"/>
                    </a:lnTo>
                    <a:lnTo>
                      <a:pt x="48" y="42"/>
                    </a:lnTo>
                    <a:lnTo>
                      <a:pt x="33" y="49"/>
                    </a:lnTo>
                    <a:lnTo>
                      <a:pt x="13" y="43"/>
                    </a:lnTo>
                    <a:lnTo>
                      <a:pt x="13" y="63"/>
                    </a:lnTo>
                    <a:lnTo>
                      <a:pt x="26" y="65"/>
                    </a:lnTo>
                    <a:lnTo>
                      <a:pt x="25" y="81"/>
                    </a:lnTo>
                    <a:lnTo>
                      <a:pt x="42" y="89"/>
                    </a:lnTo>
                    <a:lnTo>
                      <a:pt x="45" y="114"/>
                    </a:lnTo>
                    <a:lnTo>
                      <a:pt x="51" y="131"/>
                    </a:lnTo>
                    <a:lnTo>
                      <a:pt x="67" y="127"/>
                    </a:lnTo>
                    <a:lnTo>
                      <a:pt x="78" y="112"/>
                    </a:lnTo>
                    <a:lnTo>
                      <a:pt x="91" y="113"/>
                    </a:lnTo>
                    <a:lnTo>
                      <a:pt x="100" y="109"/>
                    </a:lnTo>
                    <a:lnTo>
                      <a:pt x="114" y="112"/>
                    </a:lnTo>
                    <a:lnTo>
                      <a:pt x="138" y="124"/>
                    </a:lnTo>
                    <a:lnTo>
                      <a:pt x="154" y="127"/>
                    </a:lnTo>
                    <a:lnTo>
                      <a:pt x="181" y="147"/>
                    </a:lnTo>
                    <a:lnTo>
                      <a:pt x="196" y="148"/>
                    </a:lnTo>
                    <a:lnTo>
                      <a:pt x="202" y="169"/>
                    </a:lnTo>
                    <a:lnTo>
                      <a:pt x="224" y="178"/>
                    </a:lnTo>
                    <a:lnTo>
                      <a:pt x="239" y="175"/>
                    </a:lnTo>
                    <a:lnTo>
                      <a:pt x="240" y="164"/>
                    </a:lnTo>
                    <a:lnTo>
                      <a:pt x="255" y="160"/>
                    </a:lnTo>
                    <a:lnTo>
                      <a:pt x="264" y="153"/>
                    </a:lnTo>
                    <a:lnTo>
                      <a:pt x="264" y="133"/>
                    </a:lnTo>
                    <a:lnTo>
                      <a:pt x="279" y="128"/>
                    </a:lnTo>
                    <a:lnTo>
                      <a:pt x="280" y="120"/>
                    </a:lnTo>
                    <a:lnTo>
                      <a:pt x="291" y="127"/>
                    </a:lnTo>
                    <a:lnTo>
                      <a:pt x="297" y="127"/>
                    </a:lnTo>
                    <a:lnTo>
                      <a:pt x="297" y="127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286" name="Group 1285">
                <a:extLst>
                  <a:ext uri="{FF2B5EF4-FFF2-40B4-BE49-F238E27FC236}">
                    <a16:creationId xmlns:a16="http://schemas.microsoft.com/office/drawing/2014/main" id="{DF2CF87C-4C08-472E-909D-0EC962B20404}"/>
                  </a:ext>
                </a:extLst>
              </p:cNvPr>
              <p:cNvGrpSpPr/>
              <p:nvPr/>
            </p:nvGrpSpPr>
            <p:grpSpPr>
              <a:xfrm>
                <a:off x="5250511" y="2058425"/>
                <a:ext cx="4436415" cy="4110395"/>
                <a:chOff x="5250511" y="2058425"/>
                <a:chExt cx="4436415" cy="4110395"/>
              </a:xfrm>
              <a:grpFill/>
            </p:grpSpPr>
            <p:sp>
              <p:nvSpPr>
                <p:cNvPr id="1287" name="Afghanistan">
                  <a:extLst>
                    <a:ext uri="{FF2B5EF4-FFF2-40B4-BE49-F238E27FC236}">
                      <a16:creationId xmlns:a16="http://schemas.microsoft.com/office/drawing/2014/main" id="{15EFF4D4-6B11-45A5-9126-95EF72727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4821" y="3327378"/>
                  <a:ext cx="379421" cy="307753"/>
                </a:xfrm>
                <a:custGeom>
                  <a:avLst/>
                  <a:gdLst>
                    <a:gd name="T0" fmla="*/ 245 w 270"/>
                    <a:gd name="T1" fmla="*/ 26 h 219"/>
                    <a:gd name="T2" fmla="*/ 221 w 270"/>
                    <a:gd name="T3" fmla="*/ 35 h 219"/>
                    <a:gd name="T4" fmla="*/ 207 w 270"/>
                    <a:gd name="T5" fmla="*/ 42 h 219"/>
                    <a:gd name="T6" fmla="*/ 194 w 270"/>
                    <a:gd name="T7" fmla="*/ 14 h 219"/>
                    <a:gd name="T8" fmla="*/ 189 w 270"/>
                    <a:gd name="T9" fmla="*/ 6 h 219"/>
                    <a:gd name="T10" fmla="*/ 170 w 270"/>
                    <a:gd name="T11" fmla="*/ 9 h 219"/>
                    <a:gd name="T12" fmla="*/ 168 w 270"/>
                    <a:gd name="T13" fmla="*/ 22 h 219"/>
                    <a:gd name="T14" fmla="*/ 153 w 270"/>
                    <a:gd name="T15" fmla="*/ 32 h 219"/>
                    <a:gd name="T16" fmla="*/ 133 w 270"/>
                    <a:gd name="T17" fmla="*/ 36 h 219"/>
                    <a:gd name="T18" fmla="*/ 110 w 270"/>
                    <a:gd name="T19" fmla="*/ 27 h 219"/>
                    <a:gd name="T20" fmla="*/ 93 w 270"/>
                    <a:gd name="T21" fmla="*/ 27 h 219"/>
                    <a:gd name="T22" fmla="*/ 81 w 270"/>
                    <a:gd name="T23" fmla="*/ 28 h 219"/>
                    <a:gd name="T24" fmla="*/ 66 w 270"/>
                    <a:gd name="T25" fmla="*/ 53 h 219"/>
                    <a:gd name="T26" fmla="*/ 42 w 270"/>
                    <a:gd name="T27" fmla="*/ 64 h 219"/>
                    <a:gd name="T28" fmla="*/ 26 w 270"/>
                    <a:gd name="T29" fmla="*/ 78 h 219"/>
                    <a:gd name="T30" fmla="*/ 2 w 270"/>
                    <a:gd name="T31" fmla="*/ 98 h 219"/>
                    <a:gd name="T32" fmla="*/ 9 w 270"/>
                    <a:gd name="T33" fmla="*/ 120 h 219"/>
                    <a:gd name="T34" fmla="*/ 14 w 270"/>
                    <a:gd name="T35" fmla="*/ 152 h 219"/>
                    <a:gd name="T36" fmla="*/ 34 w 270"/>
                    <a:gd name="T37" fmla="*/ 170 h 219"/>
                    <a:gd name="T38" fmla="*/ 23 w 270"/>
                    <a:gd name="T39" fmla="*/ 208 h 219"/>
                    <a:gd name="T40" fmla="*/ 79 w 270"/>
                    <a:gd name="T41" fmla="*/ 216 h 219"/>
                    <a:gd name="T42" fmla="*/ 95 w 270"/>
                    <a:gd name="T43" fmla="*/ 213 h 219"/>
                    <a:gd name="T44" fmla="*/ 133 w 270"/>
                    <a:gd name="T45" fmla="*/ 206 h 219"/>
                    <a:gd name="T46" fmla="*/ 139 w 270"/>
                    <a:gd name="T47" fmla="*/ 172 h 219"/>
                    <a:gd name="T48" fmla="*/ 155 w 270"/>
                    <a:gd name="T49" fmla="*/ 166 h 219"/>
                    <a:gd name="T50" fmla="*/ 177 w 270"/>
                    <a:gd name="T51" fmla="*/ 165 h 219"/>
                    <a:gd name="T52" fmla="*/ 180 w 270"/>
                    <a:gd name="T53" fmla="*/ 144 h 219"/>
                    <a:gd name="T54" fmla="*/ 197 w 270"/>
                    <a:gd name="T55" fmla="*/ 124 h 219"/>
                    <a:gd name="T56" fmla="*/ 204 w 270"/>
                    <a:gd name="T57" fmla="*/ 109 h 219"/>
                    <a:gd name="T58" fmla="*/ 205 w 270"/>
                    <a:gd name="T59" fmla="*/ 91 h 219"/>
                    <a:gd name="T60" fmla="*/ 207 w 270"/>
                    <a:gd name="T61" fmla="*/ 69 h 219"/>
                    <a:gd name="T62" fmla="*/ 209 w 270"/>
                    <a:gd name="T63" fmla="*/ 48 h 219"/>
                    <a:gd name="T64" fmla="*/ 250 w 270"/>
                    <a:gd name="T65" fmla="*/ 40 h 219"/>
                    <a:gd name="T66" fmla="*/ 270 w 270"/>
                    <a:gd name="T67" fmla="*/ 33 h 219"/>
                    <a:gd name="T68" fmla="*/ 265 w 270"/>
                    <a:gd name="T69" fmla="*/ 26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70" h="219">
                      <a:moveTo>
                        <a:pt x="265" y="26"/>
                      </a:moveTo>
                      <a:lnTo>
                        <a:pt x="245" y="26"/>
                      </a:lnTo>
                      <a:lnTo>
                        <a:pt x="231" y="24"/>
                      </a:lnTo>
                      <a:lnTo>
                        <a:pt x="221" y="35"/>
                      </a:lnTo>
                      <a:lnTo>
                        <a:pt x="213" y="38"/>
                      </a:lnTo>
                      <a:lnTo>
                        <a:pt x="207" y="42"/>
                      </a:lnTo>
                      <a:lnTo>
                        <a:pt x="198" y="34"/>
                      </a:lnTo>
                      <a:lnTo>
                        <a:pt x="194" y="14"/>
                      </a:lnTo>
                      <a:lnTo>
                        <a:pt x="189" y="13"/>
                      </a:lnTo>
                      <a:lnTo>
                        <a:pt x="189" y="6"/>
                      </a:lnTo>
                      <a:lnTo>
                        <a:pt x="176" y="0"/>
                      </a:lnTo>
                      <a:lnTo>
                        <a:pt x="170" y="9"/>
                      </a:lnTo>
                      <a:lnTo>
                        <a:pt x="171" y="18"/>
                      </a:lnTo>
                      <a:lnTo>
                        <a:pt x="168" y="22"/>
                      </a:lnTo>
                      <a:lnTo>
                        <a:pt x="157" y="21"/>
                      </a:lnTo>
                      <a:lnTo>
                        <a:pt x="153" y="32"/>
                      </a:lnTo>
                      <a:lnTo>
                        <a:pt x="146" y="27"/>
                      </a:lnTo>
                      <a:lnTo>
                        <a:pt x="133" y="36"/>
                      </a:lnTo>
                      <a:lnTo>
                        <a:pt x="126" y="32"/>
                      </a:lnTo>
                      <a:lnTo>
                        <a:pt x="110" y="27"/>
                      </a:lnTo>
                      <a:lnTo>
                        <a:pt x="99" y="27"/>
                      </a:lnTo>
                      <a:lnTo>
                        <a:pt x="93" y="27"/>
                      </a:lnTo>
                      <a:lnTo>
                        <a:pt x="82" y="20"/>
                      </a:lnTo>
                      <a:lnTo>
                        <a:pt x="81" y="28"/>
                      </a:lnTo>
                      <a:lnTo>
                        <a:pt x="66" y="33"/>
                      </a:lnTo>
                      <a:lnTo>
                        <a:pt x="66" y="53"/>
                      </a:lnTo>
                      <a:lnTo>
                        <a:pt x="57" y="60"/>
                      </a:lnTo>
                      <a:lnTo>
                        <a:pt x="42" y="64"/>
                      </a:lnTo>
                      <a:lnTo>
                        <a:pt x="41" y="75"/>
                      </a:lnTo>
                      <a:lnTo>
                        <a:pt x="26" y="78"/>
                      </a:lnTo>
                      <a:lnTo>
                        <a:pt x="4" y="69"/>
                      </a:lnTo>
                      <a:lnTo>
                        <a:pt x="2" y="98"/>
                      </a:lnTo>
                      <a:lnTo>
                        <a:pt x="0" y="116"/>
                      </a:lnTo>
                      <a:lnTo>
                        <a:pt x="9" y="120"/>
                      </a:lnTo>
                      <a:lnTo>
                        <a:pt x="4" y="133"/>
                      </a:lnTo>
                      <a:lnTo>
                        <a:pt x="14" y="152"/>
                      </a:lnTo>
                      <a:lnTo>
                        <a:pt x="18" y="167"/>
                      </a:lnTo>
                      <a:lnTo>
                        <a:pt x="34" y="170"/>
                      </a:lnTo>
                      <a:lnTo>
                        <a:pt x="38" y="185"/>
                      </a:lnTo>
                      <a:lnTo>
                        <a:pt x="23" y="208"/>
                      </a:lnTo>
                      <a:lnTo>
                        <a:pt x="60" y="219"/>
                      </a:lnTo>
                      <a:lnTo>
                        <a:pt x="79" y="216"/>
                      </a:lnTo>
                      <a:lnTo>
                        <a:pt x="91" y="219"/>
                      </a:lnTo>
                      <a:lnTo>
                        <a:pt x="95" y="213"/>
                      </a:lnTo>
                      <a:lnTo>
                        <a:pt x="109" y="215"/>
                      </a:lnTo>
                      <a:lnTo>
                        <a:pt x="133" y="206"/>
                      </a:lnTo>
                      <a:lnTo>
                        <a:pt x="131" y="185"/>
                      </a:lnTo>
                      <a:lnTo>
                        <a:pt x="139" y="172"/>
                      </a:lnTo>
                      <a:lnTo>
                        <a:pt x="154" y="172"/>
                      </a:lnTo>
                      <a:lnTo>
                        <a:pt x="155" y="166"/>
                      </a:lnTo>
                      <a:lnTo>
                        <a:pt x="170" y="163"/>
                      </a:lnTo>
                      <a:lnTo>
                        <a:pt x="177" y="165"/>
                      </a:lnTo>
                      <a:lnTo>
                        <a:pt x="184" y="158"/>
                      </a:lnTo>
                      <a:lnTo>
                        <a:pt x="180" y="144"/>
                      </a:lnTo>
                      <a:lnTo>
                        <a:pt x="186" y="129"/>
                      </a:lnTo>
                      <a:lnTo>
                        <a:pt x="197" y="124"/>
                      </a:lnTo>
                      <a:lnTo>
                        <a:pt x="186" y="108"/>
                      </a:lnTo>
                      <a:lnTo>
                        <a:pt x="204" y="109"/>
                      </a:lnTo>
                      <a:lnTo>
                        <a:pt x="208" y="100"/>
                      </a:lnTo>
                      <a:lnTo>
                        <a:pt x="205" y="91"/>
                      </a:lnTo>
                      <a:lnTo>
                        <a:pt x="213" y="81"/>
                      </a:lnTo>
                      <a:lnTo>
                        <a:pt x="207" y="69"/>
                      </a:lnTo>
                      <a:lnTo>
                        <a:pt x="200" y="58"/>
                      </a:lnTo>
                      <a:lnTo>
                        <a:pt x="209" y="48"/>
                      </a:lnTo>
                      <a:lnTo>
                        <a:pt x="229" y="43"/>
                      </a:lnTo>
                      <a:lnTo>
                        <a:pt x="250" y="40"/>
                      </a:lnTo>
                      <a:lnTo>
                        <a:pt x="259" y="36"/>
                      </a:lnTo>
                      <a:lnTo>
                        <a:pt x="270" y="33"/>
                      </a:lnTo>
                      <a:lnTo>
                        <a:pt x="265" y="26"/>
                      </a:lnTo>
                      <a:lnTo>
                        <a:pt x="265" y="26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88" name="Uzbekistan">
                  <a:extLst>
                    <a:ext uri="{FF2B5EF4-FFF2-40B4-BE49-F238E27FC236}">
                      <a16:creationId xmlns:a16="http://schemas.microsoft.com/office/drawing/2014/main" id="{54A11465-9541-418B-9E26-58881F0DFA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2626" y="3095509"/>
                  <a:ext cx="497463" cy="276837"/>
                </a:xfrm>
                <a:custGeom>
                  <a:avLst/>
                  <a:gdLst>
                    <a:gd name="T0" fmla="*/ 303 w 354"/>
                    <a:gd name="T1" fmla="*/ 76 h 197"/>
                    <a:gd name="T2" fmla="*/ 294 w 354"/>
                    <a:gd name="T3" fmla="*/ 80 h 197"/>
                    <a:gd name="T4" fmla="*/ 274 w 354"/>
                    <a:gd name="T5" fmla="*/ 96 h 197"/>
                    <a:gd name="T6" fmla="*/ 270 w 354"/>
                    <a:gd name="T7" fmla="*/ 113 h 197"/>
                    <a:gd name="T8" fmla="*/ 263 w 354"/>
                    <a:gd name="T9" fmla="*/ 113 h 197"/>
                    <a:gd name="T10" fmla="*/ 255 w 354"/>
                    <a:gd name="T11" fmla="*/ 102 h 197"/>
                    <a:gd name="T12" fmla="*/ 230 w 354"/>
                    <a:gd name="T13" fmla="*/ 102 h 197"/>
                    <a:gd name="T14" fmla="*/ 220 w 354"/>
                    <a:gd name="T15" fmla="*/ 83 h 197"/>
                    <a:gd name="T16" fmla="*/ 211 w 354"/>
                    <a:gd name="T17" fmla="*/ 82 h 197"/>
                    <a:gd name="T18" fmla="*/ 205 w 354"/>
                    <a:gd name="T19" fmla="*/ 59 h 197"/>
                    <a:gd name="T20" fmla="*/ 177 w 354"/>
                    <a:gd name="T21" fmla="*/ 42 h 197"/>
                    <a:gd name="T22" fmla="*/ 145 w 354"/>
                    <a:gd name="T23" fmla="*/ 44 h 197"/>
                    <a:gd name="T24" fmla="*/ 124 w 354"/>
                    <a:gd name="T25" fmla="*/ 48 h 197"/>
                    <a:gd name="T26" fmla="*/ 100 w 354"/>
                    <a:gd name="T27" fmla="*/ 27 h 197"/>
                    <a:gd name="T28" fmla="*/ 82 w 354"/>
                    <a:gd name="T29" fmla="*/ 19 h 197"/>
                    <a:gd name="T30" fmla="*/ 48 w 354"/>
                    <a:gd name="T31" fmla="*/ 2 h 197"/>
                    <a:gd name="T32" fmla="*/ 44 w 354"/>
                    <a:gd name="T33" fmla="*/ 0 h 197"/>
                    <a:gd name="T34" fmla="*/ 0 w 354"/>
                    <a:gd name="T35" fmla="*/ 13 h 197"/>
                    <a:gd name="T36" fmla="*/ 22 w 354"/>
                    <a:gd name="T37" fmla="*/ 98 h 197"/>
                    <a:gd name="T38" fmla="*/ 44 w 354"/>
                    <a:gd name="T39" fmla="*/ 98 h 197"/>
                    <a:gd name="T40" fmla="*/ 38 w 354"/>
                    <a:gd name="T41" fmla="*/ 87 h 197"/>
                    <a:gd name="T42" fmla="*/ 52 w 354"/>
                    <a:gd name="T43" fmla="*/ 79 h 197"/>
                    <a:gd name="T44" fmla="*/ 65 w 354"/>
                    <a:gd name="T45" fmla="*/ 65 h 197"/>
                    <a:gd name="T46" fmla="*/ 94 w 354"/>
                    <a:gd name="T47" fmla="*/ 78 h 197"/>
                    <a:gd name="T48" fmla="*/ 101 w 354"/>
                    <a:gd name="T49" fmla="*/ 95 h 197"/>
                    <a:gd name="T50" fmla="*/ 110 w 354"/>
                    <a:gd name="T51" fmla="*/ 100 h 197"/>
                    <a:gd name="T52" fmla="*/ 130 w 354"/>
                    <a:gd name="T53" fmla="*/ 99 h 197"/>
                    <a:gd name="T54" fmla="*/ 138 w 354"/>
                    <a:gd name="T55" fmla="*/ 104 h 197"/>
                    <a:gd name="T56" fmla="*/ 154 w 354"/>
                    <a:gd name="T57" fmla="*/ 128 h 197"/>
                    <a:gd name="T58" fmla="*/ 180 w 354"/>
                    <a:gd name="T59" fmla="*/ 144 h 197"/>
                    <a:gd name="T60" fmla="*/ 196 w 354"/>
                    <a:gd name="T61" fmla="*/ 155 h 197"/>
                    <a:gd name="T62" fmla="*/ 218 w 354"/>
                    <a:gd name="T63" fmla="*/ 167 h 197"/>
                    <a:gd name="T64" fmla="*/ 247 w 354"/>
                    <a:gd name="T65" fmla="*/ 177 h 197"/>
                    <a:gd name="T66" fmla="*/ 250 w 354"/>
                    <a:gd name="T67" fmla="*/ 192 h 197"/>
                    <a:gd name="T68" fmla="*/ 261 w 354"/>
                    <a:gd name="T69" fmla="*/ 192 h 197"/>
                    <a:gd name="T70" fmla="*/ 277 w 354"/>
                    <a:gd name="T71" fmla="*/ 197 h 197"/>
                    <a:gd name="T72" fmla="*/ 282 w 354"/>
                    <a:gd name="T73" fmla="*/ 173 h 197"/>
                    <a:gd name="T74" fmla="*/ 273 w 354"/>
                    <a:gd name="T75" fmla="*/ 155 h 197"/>
                    <a:gd name="T76" fmla="*/ 257 w 354"/>
                    <a:gd name="T77" fmla="*/ 149 h 197"/>
                    <a:gd name="T78" fmla="*/ 259 w 354"/>
                    <a:gd name="T79" fmla="*/ 139 h 197"/>
                    <a:gd name="T80" fmla="*/ 276 w 354"/>
                    <a:gd name="T81" fmla="*/ 140 h 197"/>
                    <a:gd name="T82" fmla="*/ 282 w 354"/>
                    <a:gd name="T83" fmla="*/ 127 h 197"/>
                    <a:gd name="T84" fmla="*/ 284 w 354"/>
                    <a:gd name="T85" fmla="*/ 112 h 197"/>
                    <a:gd name="T86" fmla="*/ 308 w 354"/>
                    <a:gd name="T87" fmla="*/ 107 h 197"/>
                    <a:gd name="T88" fmla="*/ 307 w 354"/>
                    <a:gd name="T89" fmla="*/ 117 h 197"/>
                    <a:gd name="T90" fmla="*/ 312 w 354"/>
                    <a:gd name="T91" fmla="*/ 124 h 197"/>
                    <a:gd name="T92" fmla="*/ 319 w 354"/>
                    <a:gd name="T93" fmla="*/ 123 h 197"/>
                    <a:gd name="T94" fmla="*/ 335 w 354"/>
                    <a:gd name="T95" fmla="*/ 125 h 197"/>
                    <a:gd name="T96" fmla="*/ 354 w 354"/>
                    <a:gd name="T97" fmla="*/ 108 h 197"/>
                    <a:gd name="T98" fmla="*/ 327 w 354"/>
                    <a:gd name="T99" fmla="*/ 96 h 197"/>
                    <a:gd name="T100" fmla="*/ 315 w 354"/>
                    <a:gd name="T101" fmla="*/ 102 h 197"/>
                    <a:gd name="T102" fmla="*/ 298 w 354"/>
                    <a:gd name="T103" fmla="*/ 93 h 197"/>
                    <a:gd name="T104" fmla="*/ 310 w 354"/>
                    <a:gd name="T105" fmla="*/ 79 h 197"/>
                    <a:gd name="T106" fmla="*/ 303 w 354"/>
                    <a:gd name="T107" fmla="*/ 76 h 197"/>
                    <a:gd name="T108" fmla="*/ 303 w 354"/>
                    <a:gd name="T109" fmla="*/ 76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54" h="197">
                      <a:moveTo>
                        <a:pt x="303" y="76"/>
                      </a:moveTo>
                      <a:lnTo>
                        <a:pt x="294" y="80"/>
                      </a:lnTo>
                      <a:lnTo>
                        <a:pt x="274" y="96"/>
                      </a:lnTo>
                      <a:lnTo>
                        <a:pt x="270" y="113"/>
                      </a:lnTo>
                      <a:lnTo>
                        <a:pt x="263" y="113"/>
                      </a:lnTo>
                      <a:lnTo>
                        <a:pt x="255" y="102"/>
                      </a:lnTo>
                      <a:lnTo>
                        <a:pt x="230" y="102"/>
                      </a:lnTo>
                      <a:lnTo>
                        <a:pt x="220" y="83"/>
                      </a:lnTo>
                      <a:lnTo>
                        <a:pt x="211" y="82"/>
                      </a:lnTo>
                      <a:lnTo>
                        <a:pt x="205" y="59"/>
                      </a:lnTo>
                      <a:lnTo>
                        <a:pt x="177" y="42"/>
                      </a:lnTo>
                      <a:lnTo>
                        <a:pt x="145" y="44"/>
                      </a:lnTo>
                      <a:lnTo>
                        <a:pt x="124" y="48"/>
                      </a:lnTo>
                      <a:lnTo>
                        <a:pt x="100" y="27"/>
                      </a:lnTo>
                      <a:lnTo>
                        <a:pt x="82" y="19"/>
                      </a:lnTo>
                      <a:lnTo>
                        <a:pt x="48" y="2"/>
                      </a:lnTo>
                      <a:lnTo>
                        <a:pt x="44" y="0"/>
                      </a:lnTo>
                      <a:lnTo>
                        <a:pt x="0" y="13"/>
                      </a:lnTo>
                      <a:lnTo>
                        <a:pt x="22" y="98"/>
                      </a:lnTo>
                      <a:lnTo>
                        <a:pt x="44" y="98"/>
                      </a:lnTo>
                      <a:lnTo>
                        <a:pt x="38" y="87"/>
                      </a:lnTo>
                      <a:lnTo>
                        <a:pt x="52" y="79"/>
                      </a:lnTo>
                      <a:lnTo>
                        <a:pt x="65" y="65"/>
                      </a:lnTo>
                      <a:lnTo>
                        <a:pt x="94" y="78"/>
                      </a:lnTo>
                      <a:lnTo>
                        <a:pt x="101" y="95"/>
                      </a:lnTo>
                      <a:lnTo>
                        <a:pt x="110" y="100"/>
                      </a:lnTo>
                      <a:lnTo>
                        <a:pt x="130" y="99"/>
                      </a:lnTo>
                      <a:lnTo>
                        <a:pt x="138" y="104"/>
                      </a:lnTo>
                      <a:lnTo>
                        <a:pt x="154" y="128"/>
                      </a:lnTo>
                      <a:lnTo>
                        <a:pt x="180" y="144"/>
                      </a:lnTo>
                      <a:lnTo>
                        <a:pt x="196" y="155"/>
                      </a:lnTo>
                      <a:lnTo>
                        <a:pt x="218" y="167"/>
                      </a:lnTo>
                      <a:lnTo>
                        <a:pt x="247" y="177"/>
                      </a:lnTo>
                      <a:lnTo>
                        <a:pt x="250" y="192"/>
                      </a:lnTo>
                      <a:lnTo>
                        <a:pt x="261" y="192"/>
                      </a:lnTo>
                      <a:lnTo>
                        <a:pt x="277" y="197"/>
                      </a:lnTo>
                      <a:lnTo>
                        <a:pt x="282" y="173"/>
                      </a:lnTo>
                      <a:lnTo>
                        <a:pt x="273" y="155"/>
                      </a:lnTo>
                      <a:lnTo>
                        <a:pt x="257" y="149"/>
                      </a:lnTo>
                      <a:lnTo>
                        <a:pt x="259" y="139"/>
                      </a:lnTo>
                      <a:lnTo>
                        <a:pt x="276" y="140"/>
                      </a:lnTo>
                      <a:lnTo>
                        <a:pt x="282" y="127"/>
                      </a:lnTo>
                      <a:lnTo>
                        <a:pt x="284" y="112"/>
                      </a:lnTo>
                      <a:lnTo>
                        <a:pt x="308" y="107"/>
                      </a:lnTo>
                      <a:lnTo>
                        <a:pt x="307" y="117"/>
                      </a:lnTo>
                      <a:lnTo>
                        <a:pt x="312" y="124"/>
                      </a:lnTo>
                      <a:lnTo>
                        <a:pt x="319" y="123"/>
                      </a:lnTo>
                      <a:lnTo>
                        <a:pt x="335" y="125"/>
                      </a:lnTo>
                      <a:lnTo>
                        <a:pt x="354" y="108"/>
                      </a:lnTo>
                      <a:lnTo>
                        <a:pt x="327" y="96"/>
                      </a:lnTo>
                      <a:lnTo>
                        <a:pt x="315" y="102"/>
                      </a:lnTo>
                      <a:lnTo>
                        <a:pt x="298" y="93"/>
                      </a:lnTo>
                      <a:lnTo>
                        <a:pt x="310" y="79"/>
                      </a:lnTo>
                      <a:lnTo>
                        <a:pt x="303" y="76"/>
                      </a:lnTo>
                      <a:lnTo>
                        <a:pt x="303" y="76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89" name="Group 1288">
                  <a:extLst>
                    <a:ext uri="{FF2B5EF4-FFF2-40B4-BE49-F238E27FC236}">
                      <a16:creationId xmlns:a16="http://schemas.microsoft.com/office/drawing/2014/main" id="{19746F84-B3D9-4EBB-AF80-E6DAB3752CC0}"/>
                    </a:ext>
                  </a:extLst>
                </p:cNvPr>
                <p:cNvGrpSpPr/>
                <p:nvPr/>
              </p:nvGrpSpPr>
              <p:grpSpPr>
                <a:xfrm>
                  <a:off x="5250511" y="2058425"/>
                  <a:ext cx="4436415" cy="4110395"/>
                  <a:chOff x="5250511" y="2058425"/>
                  <a:chExt cx="4436415" cy="4110395"/>
                </a:xfrm>
                <a:grpFill/>
              </p:grpSpPr>
              <p:sp>
                <p:nvSpPr>
                  <p:cNvPr id="1290" name="Iran">
                    <a:extLst>
                      <a:ext uri="{FF2B5EF4-FFF2-40B4-BE49-F238E27FC236}">
                        <a16:creationId xmlns:a16="http://schemas.microsoft.com/office/drawing/2014/main" id="{815C8A63-8D91-489D-9B9E-46876B2642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65790" y="3285220"/>
                    <a:ext cx="607074" cy="491842"/>
                  </a:xfrm>
                  <a:custGeom>
                    <a:avLst/>
                    <a:gdLst>
                      <a:gd name="T0" fmla="*/ 16 w 432"/>
                      <a:gd name="T1" fmla="*/ 10 h 350"/>
                      <a:gd name="T2" fmla="*/ 0 w 432"/>
                      <a:gd name="T3" fmla="*/ 8 h 350"/>
                      <a:gd name="T4" fmla="*/ 8 w 432"/>
                      <a:gd name="T5" fmla="*/ 42 h 350"/>
                      <a:gd name="T6" fmla="*/ 22 w 432"/>
                      <a:gd name="T7" fmla="*/ 62 h 350"/>
                      <a:gd name="T8" fmla="*/ 53 w 432"/>
                      <a:gd name="T9" fmla="*/ 98 h 350"/>
                      <a:gd name="T10" fmla="*/ 48 w 432"/>
                      <a:gd name="T11" fmla="*/ 120 h 350"/>
                      <a:gd name="T12" fmla="*/ 64 w 432"/>
                      <a:gd name="T13" fmla="*/ 162 h 350"/>
                      <a:gd name="T14" fmla="*/ 103 w 432"/>
                      <a:gd name="T15" fmla="*/ 193 h 350"/>
                      <a:gd name="T16" fmla="*/ 109 w 432"/>
                      <a:gd name="T17" fmla="*/ 210 h 350"/>
                      <a:gd name="T18" fmla="*/ 123 w 432"/>
                      <a:gd name="T19" fmla="*/ 235 h 350"/>
                      <a:gd name="T20" fmla="*/ 143 w 432"/>
                      <a:gd name="T21" fmla="*/ 234 h 350"/>
                      <a:gd name="T22" fmla="*/ 172 w 432"/>
                      <a:gd name="T23" fmla="*/ 261 h 350"/>
                      <a:gd name="T24" fmla="*/ 210 w 432"/>
                      <a:gd name="T25" fmla="*/ 291 h 350"/>
                      <a:gd name="T26" fmla="*/ 258 w 432"/>
                      <a:gd name="T27" fmla="*/ 317 h 350"/>
                      <a:gd name="T28" fmla="*/ 292 w 432"/>
                      <a:gd name="T29" fmla="*/ 301 h 350"/>
                      <a:gd name="T30" fmla="*/ 314 w 432"/>
                      <a:gd name="T31" fmla="*/ 335 h 350"/>
                      <a:gd name="T32" fmla="*/ 361 w 432"/>
                      <a:gd name="T33" fmla="*/ 343 h 350"/>
                      <a:gd name="T34" fmla="*/ 404 w 432"/>
                      <a:gd name="T35" fmla="*/ 323 h 350"/>
                      <a:gd name="T36" fmla="*/ 428 w 432"/>
                      <a:gd name="T37" fmla="*/ 299 h 350"/>
                      <a:gd name="T38" fmla="*/ 415 w 432"/>
                      <a:gd name="T39" fmla="*/ 274 h 350"/>
                      <a:gd name="T40" fmla="*/ 383 w 432"/>
                      <a:gd name="T41" fmla="*/ 250 h 350"/>
                      <a:gd name="T42" fmla="*/ 386 w 432"/>
                      <a:gd name="T43" fmla="*/ 215 h 350"/>
                      <a:gd name="T44" fmla="*/ 366 w 432"/>
                      <a:gd name="T45" fmla="*/ 197 h 350"/>
                      <a:gd name="T46" fmla="*/ 352 w 432"/>
                      <a:gd name="T47" fmla="*/ 163 h 350"/>
                      <a:gd name="T48" fmla="*/ 348 w 432"/>
                      <a:gd name="T49" fmla="*/ 146 h 350"/>
                      <a:gd name="T50" fmla="*/ 352 w 432"/>
                      <a:gd name="T51" fmla="*/ 99 h 350"/>
                      <a:gd name="T52" fmla="*/ 331 w 432"/>
                      <a:gd name="T53" fmla="*/ 77 h 350"/>
                      <a:gd name="T54" fmla="*/ 288 w 432"/>
                      <a:gd name="T55" fmla="*/ 54 h 350"/>
                      <a:gd name="T56" fmla="*/ 250 w 432"/>
                      <a:gd name="T57" fmla="*/ 39 h 350"/>
                      <a:gd name="T58" fmla="*/ 228 w 432"/>
                      <a:gd name="T59" fmla="*/ 42 h 350"/>
                      <a:gd name="T60" fmla="*/ 201 w 432"/>
                      <a:gd name="T61" fmla="*/ 61 h 350"/>
                      <a:gd name="T62" fmla="*/ 171 w 432"/>
                      <a:gd name="T63" fmla="*/ 73 h 350"/>
                      <a:gd name="T64" fmla="*/ 127 w 432"/>
                      <a:gd name="T65" fmla="*/ 57 h 350"/>
                      <a:gd name="T66" fmla="*/ 98 w 432"/>
                      <a:gd name="T67" fmla="*/ 34 h 350"/>
                      <a:gd name="T68" fmla="*/ 79 w 432"/>
                      <a:gd name="T69" fmla="*/ 23 h 350"/>
                      <a:gd name="T70" fmla="*/ 76 w 432"/>
                      <a:gd name="T71" fmla="*/ 4 h 350"/>
                      <a:gd name="T72" fmla="*/ 49 w 432"/>
                      <a:gd name="T73" fmla="*/ 23 h 350"/>
                      <a:gd name="T74" fmla="*/ 29 w 432"/>
                      <a:gd name="T75" fmla="*/ 21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432" h="350">
                        <a:moveTo>
                          <a:pt x="29" y="21"/>
                        </a:moveTo>
                        <a:lnTo>
                          <a:pt x="16" y="10"/>
                        </a:lnTo>
                        <a:lnTo>
                          <a:pt x="12" y="0"/>
                        </a:lnTo>
                        <a:lnTo>
                          <a:pt x="0" y="8"/>
                        </a:lnTo>
                        <a:lnTo>
                          <a:pt x="11" y="35"/>
                        </a:lnTo>
                        <a:lnTo>
                          <a:pt x="8" y="42"/>
                        </a:lnTo>
                        <a:lnTo>
                          <a:pt x="22" y="62"/>
                        </a:lnTo>
                        <a:lnTo>
                          <a:pt x="22" y="62"/>
                        </a:lnTo>
                        <a:lnTo>
                          <a:pt x="40" y="91"/>
                        </a:lnTo>
                        <a:lnTo>
                          <a:pt x="53" y="98"/>
                        </a:lnTo>
                        <a:lnTo>
                          <a:pt x="57" y="113"/>
                        </a:lnTo>
                        <a:lnTo>
                          <a:pt x="48" y="120"/>
                        </a:lnTo>
                        <a:lnTo>
                          <a:pt x="46" y="139"/>
                        </a:lnTo>
                        <a:lnTo>
                          <a:pt x="64" y="162"/>
                        </a:lnTo>
                        <a:lnTo>
                          <a:pt x="90" y="174"/>
                        </a:lnTo>
                        <a:lnTo>
                          <a:pt x="103" y="193"/>
                        </a:lnTo>
                        <a:lnTo>
                          <a:pt x="102" y="210"/>
                        </a:lnTo>
                        <a:lnTo>
                          <a:pt x="109" y="210"/>
                        </a:lnTo>
                        <a:lnTo>
                          <a:pt x="111" y="223"/>
                        </a:lnTo>
                        <a:lnTo>
                          <a:pt x="123" y="235"/>
                        </a:lnTo>
                        <a:lnTo>
                          <a:pt x="129" y="225"/>
                        </a:lnTo>
                        <a:lnTo>
                          <a:pt x="143" y="234"/>
                        </a:lnTo>
                        <a:lnTo>
                          <a:pt x="154" y="230"/>
                        </a:lnTo>
                        <a:lnTo>
                          <a:pt x="172" y="261"/>
                        </a:lnTo>
                        <a:lnTo>
                          <a:pt x="189" y="284"/>
                        </a:lnTo>
                        <a:lnTo>
                          <a:pt x="210" y="291"/>
                        </a:lnTo>
                        <a:lnTo>
                          <a:pt x="232" y="309"/>
                        </a:lnTo>
                        <a:lnTo>
                          <a:pt x="258" y="317"/>
                        </a:lnTo>
                        <a:lnTo>
                          <a:pt x="277" y="305"/>
                        </a:lnTo>
                        <a:lnTo>
                          <a:pt x="292" y="301"/>
                        </a:lnTo>
                        <a:lnTo>
                          <a:pt x="302" y="305"/>
                        </a:lnTo>
                        <a:lnTo>
                          <a:pt x="314" y="335"/>
                        </a:lnTo>
                        <a:lnTo>
                          <a:pt x="338" y="338"/>
                        </a:lnTo>
                        <a:lnTo>
                          <a:pt x="361" y="343"/>
                        </a:lnTo>
                        <a:lnTo>
                          <a:pt x="400" y="350"/>
                        </a:lnTo>
                        <a:lnTo>
                          <a:pt x="404" y="323"/>
                        </a:lnTo>
                        <a:lnTo>
                          <a:pt x="432" y="310"/>
                        </a:lnTo>
                        <a:lnTo>
                          <a:pt x="428" y="299"/>
                        </a:lnTo>
                        <a:lnTo>
                          <a:pt x="419" y="296"/>
                        </a:lnTo>
                        <a:lnTo>
                          <a:pt x="415" y="274"/>
                        </a:lnTo>
                        <a:lnTo>
                          <a:pt x="394" y="264"/>
                        </a:lnTo>
                        <a:lnTo>
                          <a:pt x="383" y="250"/>
                        </a:lnTo>
                        <a:lnTo>
                          <a:pt x="371" y="238"/>
                        </a:lnTo>
                        <a:lnTo>
                          <a:pt x="386" y="215"/>
                        </a:lnTo>
                        <a:lnTo>
                          <a:pt x="382" y="200"/>
                        </a:lnTo>
                        <a:lnTo>
                          <a:pt x="366" y="197"/>
                        </a:lnTo>
                        <a:lnTo>
                          <a:pt x="362" y="182"/>
                        </a:lnTo>
                        <a:lnTo>
                          <a:pt x="352" y="163"/>
                        </a:lnTo>
                        <a:lnTo>
                          <a:pt x="357" y="150"/>
                        </a:lnTo>
                        <a:lnTo>
                          <a:pt x="348" y="146"/>
                        </a:lnTo>
                        <a:lnTo>
                          <a:pt x="350" y="128"/>
                        </a:lnTo>
                        <a:lnTo>
                          <a:pt x="352" y="99"/>
                        </a:lnTo>
                        <a:lnTo>
                          <a:pt x="346" y="78"/>
                        </a:lnTo>
                        <a:lnTo>
                          <a:pt x="331" y="77"/>
                        </a:lnTo>
                        <a:lnTo>
                          <a:pt x="304" y="57"/>
                        </a:lnTo>
                        <a:lnTo>
                          <a:pt x="288" y="54"/>
                        </a:lnTo>
                        <a:lnTo>
                          <a:pt x="264" y="42"/>
                        </a:lnTo>
                        <a:lnTo>
                          <a:pt x="250" y="39"/>
                        </a:lnTo>
                        <a:lnTo>
                          <a:pt x="241" y="43"/>
                        </a:lnTo>
                        <a:lnTo>
                          <a:pt x="228" y="42"/>
                        </a:lnTo>
                        <a:lnTo>
                          <a:pt x="217" y="57"/>
                        </a:lnTo>
                        <a:lnTo>
                          <a:pt x="201" y="61"/>
                        </a:lnTo>
                        <a:lnTo>
                          <a:pt x="200" y="67"/>
                        </a:lnTo>
                        <a:lnTo>
                          <a:pt x="171" y="73"/>
                        </a:lnTo>
                        <a:lnTo>
                          <a:pt x="143" y="70"/>
                        </a:lnTo>
                        <a:lnTo>
                          <a:pt x="127" y="57"/>
                        </a:lnTo>
                        <a:lnTo>
                          <a:pt x="107" y="52"/>
                        </a:lnTo>
                        <a:lnTo>
                          <a:pt x="98" y="34"/>
                        </a:lnTo>
                        <a:lnTo>
                          <a:pt x="93" y="35"/>
                        </a:lnTo>
                        <a:lnTo>
                          <a:pt x="79" y="23"/>
                        </a:lnTo>
                        <a:lnTo>
                          <a:pt x="83" y="11"/>
                        </a:lnTo>
                        <a:lnTo>
                          <a:pt x="76" y="4"/>
                        </a:lnTo>
                        <a:lnTo>
                          <a:pt x="69" y="6"/>
                        </a:lnTo>
                        <a:lnTo>
                          <a:pt x="49" y="23"/>
                        </a:lnTo>
                        <a:lnTo>
                          <a:pt x="43" y="24"/>
                        </a:lnTo>
                        <a:lnTo>
                          <a:pt x="29" y="21"/>
                        </a:lnTo>
                        <a:lnTo>
                          <a:pt x="29" y="21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1" name="Australia">
                    <a:extLst>
                      <a:ext uri="{FF2B5EF4-FFF2-40B4-BE49-F238E27FC236}">
                        <a16:creationId xmlns:a16="http://schemas.microsoft.com/office/drawing/2014/main" id="{AE6387C5-9369-42B1-A732-683523268AE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971100" y="4970130"/>
                    <a:ext cx="1176205" cy="1100322"/>
                  </a:xfrm>
                  <a:custGeom>
                    <a:avLst/>
                    <a:gdLst>
                      <a:gd name="T0" fmla="*/ 498 w 837"/>
                      <a:gd name="T1" fmla="*/ 746 h 783"/>
                      <a:gd name="T2" fmla="*/ 503 w 837"/>
                      <a:gd name="T3" fmla="*/ 783 h 783"/>
                      <a:gd name="T4" fmla="*/ 556 w 837"/>
                      <a:gd name="T5" fmla="*/ 747 h 783"/>
                      <a:gd name="T6" fmla="*/ 531 w 837"/>
                      <a:gd name="T7" fmla="*/ 726 h 783"/>
                      <a:gd name="T8" fmla="*/ 707 w 837"/>
                      <a:gd name="T9" fmla="*/ 66 h 783"/>
                      <a:gd name="T10" fmla="*/ 697 w 837"/>
                      <a:gd name="T11" fmla="*/ 26 h 783"/>
                      <a:gd name="T12" fmla="*/ 683 w 837"/>
                      <a:gd name="T13" fmla="*/ 16 h 783"/>
                      <a:gd name="T14" fmla="*/ 669 w 837"/>
                      <a:gd name="T15" fmla="*/ 54 h 783"/>
                      <a:gd name="T16" fmla="*/ 661 w 837"/>
                      <a:gd name="T17" fmla="*/ 105 h 783"/>
                      <a:gd name="T18" fmla="*/ 634 w 837"/>
                      <a:gd name="T19" fmla="*/ 160 h 783"/>
                      <a:gd name="T20" fmla="*/ 589 w 837"/>
                      <a:gd name="T21" fmla="*/ 146 h 783"/>
                      <a:gd name="T22" fmla="*/ 547 w 837"/>
                      <a:gd name="T23" fmla="*/ 116 h 783"/>
                      <a:gd name="T24" fmla="*/ 549 w 837"/>
                      <a:gd name="T25" fmla="*/ 73 h 783"/>
                      <a:gd name="T26" fmla="*/ 573 w 837"/>
                      <a:gd name="T27" fmla="*/ 40 h 783"/>
                      <a:gd name="T28" fmla="*/ 538 w 837"/>
                      <a:gd name="T29" fmla="*/ 38 h 783"/>
                      <a:gd name="T30" fmla="*/ 493 w 837"/>
                      <a:gd name="T31" fmla="*/ 17 h 783"/>
                      <a:gd name="T32" fmla="*/ 482 w 837"/>
                      <a:gd name="T33" fmla="*/ 35 h 783"/>
                      <a:gd name="T34" fmla="*/ 429 w 837"/>
                      <a:gd name="T35" fmla="*/ 58 h 783"/>
                      <a:gd name="T36" fmla="*/ 411 w 837"/>
                      <a:gd name="T37" fmla="*/ 103 h 783"/>
                      <a:gd name="T38" fmla="*/ 362 w 837"/>
                      <a:gd name="T39" fmla="*/ 75 h 783"/>
                      <a:gd name="T40" fmla="*/ 332 w 837"/>
                      <a:gd name="T41" fmla="*/ 85 h 783"/>
                      <a:gd name="T42" fmla="*/ 300 w 837"/>
                      <a:gd name="T43" fmla="*/ 117 h 783"/>
                      <a:gd name="T44" fmla="*/ 283 w 837"/>
                      <a:gd name="T45" fmla="*/ 153 h 783"/>
                      <a:gd name="T46" fmla="*/ 248 w 837"/>
                      <a:gd name="T47" fmla="*/ 170 h 783"/>
                      <a:gd name="T48" fmla="*/ 210 w 837"/>
                      <a:gd name="T49" fmla="*/ 215 h 783"/>
                      <a:gd name="T50" fmla="*/ 166 w 837"/>
                      <a:gd name="T51" fmla="*/ 228 h 783"/>
                      <a:gd name="T52" fmla="*/ 121 w 837"/>
                      <a:gd name="T53" fmla="*/ 239 h 783"/>
                      <a:gd name="T54" fmla="*/ 62 w 837"/>
                      <a:gd name="T55" fmla="*/ 282 h 783"/>
                      <a:gd name="T56" fmla="*/ 47 w 837"/>
                      <a:gd name="T57" fmla="*/ 307 h 783"/>
                      <a:gd name="T58" fmla="*/ 39 w 837"/>
                      <a:gd name="T59" fmla="*/ 341 h 783"/>
                      <a:gd name="T60" fmla="*/ 31 w 837"/>
                      <a:gd name="T61" fmla="*/ 356 h 783"/>
                      <a:gd name="T62" fmla="*/ 33 w 837"/>
                      <a:gd name="T63" fmla="*/ 396 h 783"/>
                      <a:gd name="T64" fmla="*/ 39 w 837"/>
                      <a:gd name="T65" fmla="*/ 447 h 783"/>
                      <a:gd name="T66" fmla="*/ 33 w 837"/>
                      <a:gd name="T67" fmla="*/ 512 h 783"/>
                      <a:gd name="T68" fmla="*/ 6 w 837"/>
                      <a:gd name="T69" fmla="*/ 546 h 783"/>
                      <a:gd name="T70" fmla="*/ 38 w 837"/>
                      <a:gd name="T71" fmla="*/ 579 h 783"/>
                      <a:gd name="T72" fmla="*/ 82 w 837"/>
                      <a:gd name="T73" fmla="*/ 567 h 783"/>
                      <a:gd name="T74" fmla="*/ 144 w 837"/>
                      <a:gd name="T75" fmla="*/ 555 h 783"/>
                      <a:gd name="T76" fmla="*/ 194 w 837"/>
                      <a:gd name="T77" fmla="*/ 530 h 783"/>
                      <a:gd name="T78" fmla="*/ 284 w 837"/>
                      <a:gd name="T79" fmla="*/ 506 h 783"/>
                      <a:gd name="T80" fmla="*/ 379 w 837"/>
                      <a:gd name="T81" fmla="*/ 507 h 783"/>
                      <a:gd name="T82" fmla="*/ 405 w 837"/>
                      <a:gd name="T83" fmla="*/ 553 h 783"/>
                      <a:gd name="T84" fmla="*/ 441 w 837"/>
                      <a:gd name="T85" fmla="*/ 549 h 783"/>
                      <a:gd name="T86" fmla="*/ 438 w 837"/>
                      <a:gd name="T87" fmla="*/ 572 h 783"/>
                      <a:gd name="T88" fmla="*/ 456 w 837"/>
                      <a:gd name="T89" fmla="*/ 582 h 783"/>
                      <a:gd name="T90" fmla="*/ 464 w 837"/>
                      <a:gd name="T91" fmla="*/ 618 h 783"/>
                      <a:gd name="T92" fmla="*/ 489 w 837"/>
                      <a:gd name="T93" fmla="*/ 660 h 783"/>
                      <a:gd name="T94" fmla="*/ 551 w 837"/>
                      <a:gd name="T95" fmla="*/ 648 h 783"/>
                      <a:gd name="T96" fmla="*/ 579 w 837"/>
                      <a:gd name="T97" fmla="*/ 666 h 783"/>
                      <a:gd name="T98" fmla="*/ 655 w 837"/>
                      <a:gd name="T99" fmla="*/ 637 h 783"/>
                      <a:gd name="T100" fmla="*/ 697 w 837"/>
                      <a:gd name="T101" fmla="*/ 583 h 783"/>
                      <a:gd name="T102" fmla="*/ 762 w 837"/>
                      <a:gd name="T103" fmla="*/ 520 h 783"/>
                      <a:gd name="T104" fmla="*/ 813 w 837"/>
                      <a:gd name="T105" fmla="*/ 447 h 783"/>
                      <a:gd name="T106" fmla="*/ 833 w 837"/>
                      <a:gd name="T107" fmla="*/ 380 h 783"/>
                      <a:gd name="T108" fmla="*/ 820 w 837"/>
                      <a:gd name="T109" fmla="*/ 319 h 783"/>
                      <a:gd name="T110" fmla="*/ 799 w 837"/>
                      <a:gd name="T111" fmla="*/ 273 h 783"/>
                      <a:gd name="T112" fmla="*/ 784 w 837"/>
                      <a:gd name="T113" fmla="*/ 232 h 783"/>
                      <a:gd name="T114" fmla="*/ 737 w 837"/>
                      <a:gd name="T115" fmla="*/ 181 h 783"/>
                      <a:gd name="T116" fmla="*/ 735 w 837"/>
                      <a:gd name="T117" fmla="*/ 134 h 783"/>
                      <a:gd name="T118" fmla="*/ 725 w 837"/>
                      <a:gd name="T119" fmla="*/ 83 h 7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837" h="783">
                        <a:moveTo>
                          <a:pt x="518" y="717"/>
                        </a:moveTo>
                        <a:lnTo>
                          <a:pt x="507" y="716"/>
                        </a:lnTo>
                        <a:lnTo>
                          <a:pt x="500" y="727"/>
                        </a:lnTo>
                        <a:lnTo>
                          <a:pt x="498" y="746"/>
                        </a:lnTo>
                        <a:lnTo>
                          <a:pt x="489" y="761"/>
                        </a:lnTo>
                        <a:lnTo>
                          <a:pt x="488" y="781"/>
                        </a:lnTo>
                        <a:lnTo>
                          <a:pt x="499" y="782"/>
                        </a:lnTo>
                        <a:lnTo>
                          <a:pt x="503" y="783"/>
                        </a:lnTo>
                        <a:lnTo>
                          <a:pt x="527" y="767"/>
                        </a:lnTo>
                        <a:lnTo>
                          <a:pt x="529" y="773"/>
                        </a:lnTo>
                        <a:lnTo>
                          <a:pt x="544" y="755"/>
                        </a:lnTo>
                        <a:lnTo>
                          <a:pt x="556" y="747"/>
                        </a:lnTo>
                        <a:lnTo>
                          <a:pt x="573" y="719"/>
                        </a:lnTo>
                        <a:lnTo>
                          <a:pt x="562" y="717"/>
                        </a:lnTo>
                        <a:lnTo>
                          <a:pt x="545" y="722"/>
                        </a:lnTo>
                        <a:lnTo>
                          <a:pt x="531" y="726"/>
                        </a:lnTo>
                        <a:lnTo>
                          <a:pt x="518" y="717"/>
                        </a:lnTo>
                        <a:lnTo>
                          <a:pt x="518" y="717"/>
                        </a:lnTo>
                        <a:close/>
                        <a:moveTo>
                          <a:pt x="705" y="74"/>
                        </a:moveTo>
                        <a:lnTo>
                          <a:pt x="707" y="66"/>
                        </a:lnTo>
                        <a:lnTo>
                          <a:pt x="708" y="52"/>
                        </a:lnTo>
                        <a:lnTo>
                          <a:pt x="701" y="40"/>
                        </a:lnTo>
                        <a:lnTo>
                          <a:pt x="702" y="30"/>
                        </a:lnTo>
                        <a:lnTo>
                          <a:pt x="697" y="26"/>
                        </a:lnTo>
                        <a:lnTo>
                          <a:pt x="698" y="12"/>
                        </a:lnTo>
                        <a:lnTo>
                          <a:pt x="693" y="0"/>
                        </a:lnTo>
                        <a:lnTo>
                          <a:pt x="685" y="10"/>
                        </a:lnTo>
                        <a:lnTo>
                          <a:pt x="683" y="16"/>
                        </a:lnTo>
                        <a:lnTo>
                          <a:pt x="677" y="29"/>
                        </a:lnTo>
                        <a:lnTo>
                          <a:pt x="671" y="41"/>
                        </a:lnTo>
                        <a:lnTo>
                          <a:pt x="672" y="50"/>
                        </a:lnTo>
                        <a:lnTo>
                          <a:pt x="669" y="54"/>
                        </a:lnTo>
                        <a:lnTo>
                          <a:pt x="663" y="72"/>
                        </a:lnTo>
                        <a:lnTo>
                          <a:pt x="663" y="86"/>
                        </a:lnTo>
                        <a:lnTo>
                          <a:pt x="660" y="93"/>
                        </a:lnTo>
                        <a:lnTo>
                          <a:pt x="661" y="105"/>
                        </a:lnTo>
                        <a:lnTo>
                          <a:pt x="652" y="124"/>
                        </a:lnTo>
                        <a:lnTo>
                          <a:pt x="647" y="137"/>
                        </a:lnTo>
                        <a:lnTo>
                          <a:pt x="641" y="147"/>
                        </a:lnTo>
                        <a:lnTo>
                          <a:pt x="634" y="160"/>
                        </a:lnTo>
                        <a:lnTo>
                          <a:pt x="619" y="167"/>
                        </a:lnTo>
                        <a:lnTo>
                          <a:pt x="601" y="160"/>
                        </a:lnTo>
                        <a:lnTo>
                          <a:pt x="599" y="153"/>
                        </a:lnTo>
                        <a:lnTo>
                          <a:pt x="589" y="146"/>
                        </a:lnTo>
                        <a:lnTo>
                          <a:pt x="584" y="146"/>
                        </a:lnTo>
                        <a:lnTo>
                          <a:pt x="572" y="132"/>
                        </a:lnTo>
                        <a:lnTo>
                          <a:pt x="562" y="124"/>
                        </a:lnTo>
                        <a:lnTo>
                          <a:pt x="547" y="116"/>
                        </a:lnTo>
                        <a:lnTo>
                          <a:pt x="532" y="103"/>
                        </a:lnTo>
                        <a:lnTo>
                          <a:pt x="532" y="96"/>
                        </a:lnTo>
                        <a:lnTo>
                          <a:pt x="542" y="85"/>
                        </a:lnTo>
                        <a:lnTo>
                          <a:pt x="549" y="73"/>
                        </a:lnTo>
                        <a:lnTo>
                          <a:pt x="548" y="64"/>
                        </a:lnTo>
                        <a:lnTo>
                          <a:pt x="556" y="63"/>
                        </a:lnTo>
                        <a:lnTo>
                          <a:pt x="565" y="54"/>
                        </a:lnTo>
                        <a:lnTo>
                          <a:pt x="573" y="40"/>
                        </a:lnTo>
                        <a:lnTo>
                          <a:pt x="564" y="28"/>
                        </a:lnTo>
                        <a:lnTo>
                          <a:pt x="559" y="33"/>
                        </a:lnTo>
                        <a:lnTo>
                          <a:pt x="551" y="31"/>
                        </a:lnTo>
                        <a:lnTo>
                          <a:pt x="538" y="38"/>
                        </a:lnTo>
                        <a:lnTo>
                          <a:pt x="526" y="30"/>
                        </a:lnTo>
                        <a:lnTo>
                          <a:pt x="519" y="33"/>
                        </a:lnTo>
                        <a:lnTo>
                          <a:pt x="503" y="27"/>
                        </a:lnTo>
                        <a:lnTo>
                          <a:pt x="493" y="17"/>
                        </a:lnTo>
                        <a:lnTo>
                          <a:pt x="480" y="12"/>
                        </a:lnTo>
                        <a:lnTo>
                          <a:pt x="468" y="15"/>
                        </a:lnTo>
                        <a:lnTo>
                          <a:pt x="483" y="23"/>
                        </a:lnTo>
                        <a:lnTo>
                          <a:pt x="482" y="35"/>
                        </a:lnTo>
                        <a:lnTo>
                          <a:pt x="463" y="40"/>
                        </a:lnTo>
                        <a:lnTo>
                          <a:pt x="453" y="37"/>
                        </a:lnTo>
                        <a:lnTo>
                          <a:pt x="440" y="45"/>
                        </a:lnTo>
                        <a:lnTo>
                          <a:pt x="429" y="58"/>
                        </a:lnTo>
                        <a:lnTo>
                          <a:pt x="432" y="64"/>
                        </a:lnTo>
                        <a:lnTo>
                          <a:pt x="421" y="70"/>
                        </a:lnTo>
                        <a:lnTo>
                          <a:pt x="408" y="90"/>
                        </a:lnTo>
                        <a:lnTo>
                          <a:pt x="411" y="103"/>
                        </a:lnTo>
                        <a:lnTo>
                          <a:pt x="398" y="100"/>
                        </a:lnTo>
                        <a:lnTo>
                          <a:pt x="385" y="100"/>
                        </a:lnTo>
                        <a:lnTo>
                          <a:pt x="376" y="86"/>
                        </a:lnTo>
                        <a:lnTo>
                          <a:pt x="362" y="75"/>
                        </a:lnTo>
                        <a:lnTo>
                          <a:pt x="351" y="79"/>
                        </a:lnTo>
                        <a:lnTo>
                          <a:pt x="342" y="82"/>
                        </a:lnTo>
                        <a:lnTo>
                          <a:pt x="340" y="88"/>
                        </a:lnTo>
                        <a:lnTo>
                          <a:pt x="332" y="85"/>
                        </a:lnTo>
                        <a:lnTo>
                          <a:pt x="331" y="92"/>
                        </a:lnTo>
                        <a:lnTo>
                          <a:pt x="320" y="96"/>
                        </a:lnTo>
                        <a:lnTo>
                          <a:pt x="313" y="105"/>
                        </a:lnTo>
                        <a:lnTo>
                          <a:pt x="300" y="117"/>
                        </a:lnTo>
                        <a:lnTo>
                          <a:pt x="294" y="135"/>
                        </a:lnTo>
                        <a:lnTo>
                          <a:pt x="286" y="130"/>
                        </a:lnTo>
                        <a:lnTo>
                          <a:pt x="278" y="141"/>
                        </a:lnTo>
                        <a:lnTo>
                          <a:pt x="283" y="153"/>
                        </a:lnTo>
                        <a:lnTo>
                          <a:pt x="274" y="157"/>
                        </a:lnTo>
                        <a:lnTo>
                          <a:pt x="268" y="137"/>
                        </a:lnTo>
                        <a:lnTo>
                          <a:pt x="250" y="157"/>
                        </a:lnTo>
                        <a:lnTo>
                          <a:pt x="248" y="170"/>
                        </a:lnTo>
                        <a:lnTo>
                          <a:pt x="245" y="180"/>
                        </a:lnTo>
                        <a:lnTo>
                          <a:pt x="231" y="192"/>
                        </a:lnTo>
                        <a:lnTo>
                          <a:pt x="223" y="204"/>
                        </a:lnTo>
                        <a:lnTo>
                          <a:pt x="210" y="215"/>
                        </a:lnTo>
                        <a:lnTo>
                          <a:pt x="187" y="222"/>
                        </a:lnTo>
                        <a:lnTo>
                          <a:pt x="176" y="221"/>
                        </a:lnTo>
                        <a:lnTo>
                          <a:pt x="170" y="223"/>
                        </a:lnTo>
                        <a:lnTo>
                          <a:pt x="166" y="228"/>
                        </a:lnTo>
                        <a:lnTo>
                          <a:pt x="153" y="231"/>
                        </a:lnTo>
                        <a:lnTo>
                          <a:pt x="136" y="240"/>
                        </a:lnTo>
                        <a:lnTo>
                          <a:pt x="130" y="237"/>
                        </a:lnTo>
                        <a:lnTo>
                          <a:pt x="121" y="239"/>
                        </a:lnTo>
                        <a:lnTo>
                          <a:pt x="103" y="248"/>
                        </a:lnTo>
                        <a:lnTo>
                          <a:pt x="92" y="258"/>
                        </a:lnTo>
                        <a:lnTo>
                          <a:pt x="73" y="265"/>
                        </a:lnTo>
                        <a:lnTo>
                          <a:pt x="62" y="282"/>
                        </a:lnTo>
                        <a:lnTo>
                          <a:pt x="64" y="264"/>
                        </a:lnTo>
                        <a:lnTo>
                          <a:pt x="52" y="281"/>
                        </a:lnTo>
                        <a:lnTo>
                          <a:pt x="52" y="295"/>
                        </a:lnTo>
                        <a:lnTo>
                          <a:pt x="47" y="307"/>
                        </a:lnTo>
                        <a:lnTo>
                          <a:pt x="41" y="312"/>
                        </a:lnTo>
                        <a:lnTo>
                          <a:pt x="36" y="326"/>
                        </a:lnTo>
                        <a:lnTo>
                          <a:pt x="39" y="334"/>
                        </a:lnTo>
                        <a:lnTo>
                          <a:pt x="39" y="341"/>
                        </a:lnTo>
                        <a:lnTo>
                          <a:pt x="46" y="360"/>
                        </a:lnTo>
                        <a:lnTo>
                          <a:pt x="43" y="372"/>
                        </a:lnTo>
                        <a:lnTo>
                          <a:pt x="39" y="363"/>
                        </a:lnTo>
                        <a:lnTo>
                          <a:pt x="31" y="356"/>
                        </a:lnTo>
                        <a:lnTo>
                          <a:pt x="32" y="378"/>
                        </a:lnTo>
                        <a:lnTo>
                          <a:pt x="26" y="367"/>
                        </a:lnTo>
                        <a:lnTo>
                          <a:pt x="26" y="378"/>
                        </a:lnTo>
                        <a:lnTo>
                          <a:pt x="33" y="396"/>
                        </a:lnTo>
                        <a:lnTo>
                          <a:pt x="31" y="415"/>
                        </a:lnTo>
                        <a:lnTo>
                          <a:pt x="38" y="424"/>
                        </a:lnTo>
                        <a:lnTo>
                          <a:pt x="36" y="432"/>
                        </a:lnTo>
                        <a:lnTo>
                          <a:pt x="39" y="447"/>
                        </a:lnTo>
                        <a:lnTo>
                          <a:pt x="34" y="461"/>
                        </a:lnTo>
                        <a:lnTo>
                          <a:pt x="33" y="474"/>
                        </a:lnTo>
                        <a:lnTo>
                          <a:pt x="36" y="498"/>
                        </a:lnTo>
                        <a:lnTo>
                          <a:pt x="33" y="512"/>
                        </a:lnTo>
                        <a:lnTo>
                          <a:pt x="25" y="529"/>
                        </a:lnTo>
                        <a:lnTo>
                          <a:pt x="23" y="537"/>
                        </a:lnTo>
                        <a:lnTo>
                          <a:pt x="17" y="543"/>
                        </a:lnTo>
                        <a:lnTo>
                          <a:pt x="6" y="546"/>
                        </a:lnTo>
                        <a:lnTo>
                          <a:pt x="0" y="560"/>
                        </a:lnTo>
                        <a:lnTo>
                          <a:pt x="10" y="564"/>
                        </a:lnTo>
                        <a:lnTo>
                          <a:pt x="25" y="579"/>
                        </a:lnTo>
                        <a:lnTo>
                          <a:pt x="38" y="579"/>
                        </a:lnTo>
                        <a:lnTo>
                          <a:pt x="53" y="580"/>
                        </a:lnTo>
                        <a:lnTo>
                          <a:pt x="65" y="573"/>
                        </a:lnTo>
                        <a:lnTo>
                          <a:pt x="77" y="566"/>
                        </a:lnTo>
                        <a:lnTo>
                          <a:pt x="82" y="567"/>
                        </a:lnTo>
                        <a:lnTo>
                          <a:pt x="99" y="554"/>
                        </a:lnTo>
                        <a:lnTo>
                          <a:pt x="113" y="553"/>
                        </a:lnTo>
                        <a:lnTo>
                          <a:pt x="129" y="550"/>
                        </a:lnTo>
                        <a:lnTo>
                          <a:pt x="144" y="555"/>
                        </a:lnTo>
                        <a:lnTo>
                          <a:pt x="158" y="553"/>
                        </a:lnTo>
                        <a:lnTo>
                          <a:pt x="175" y="552"/>
                        </a:lnTo>
                        <a:lnTo>
                          <a:pt x="186" y="542"/>
                        </a:lnTo>
                        <a:lnTo>
                          <a:pt x="194" y="530"/>
                        </a:lnTo>
                        <a:lnTo>
                          <a:pt x="214" y="524"/>
                        </a:lnTo>
                        <a:lnTo>
                          <a:pt x="240" y="512"/>
                        </a:lnTo>
                        <a:lnTo>
                          <a:pt x="259" y="514"/>
                        </a:lnTo>
                        <a:lnTo>
                          <a:pt x="284" y="506"/>
                        </a:lnTo>
                        <a:lnTo>
                          <a:pt x="314" y="497"/>
                        </a:lnTo>
                        <a:lnTo>
                          <a:pt x="350" y="495"/>
                        </a:lnTo>
                        <a:lnTo>
                          <a:pt x="365" y="506"/>
                        </a:lnTo>
                        <a:lnTo>
                          <a:pt x="379" y="507"/>
                        </a:lnTo>
                        <a:lnTo>
                          <a:pt x="399" y="521"/>
                        </a:lnTo>
                        <a:lnTo>
                          <a:pt x="392" y="527"/>
                        </a:lnTo>
                        <a:lnTo>
                          <a:pt x="400" y="536"/>
                        </a:lnTo>
                        <a:lnTo>
                          <a:pt x="405" y="553"/>
                        </a:lnTo>
                        <a:lnTo>
                          <a:pt x="398" y="566"/>
                        </a:lnTo>
                        <a:lnTo>
                          <a:pt x="409" y="575"/>
                        </a:lnTo>
                        <a:lnTo>
                          <a:pt x="425" y="557"/>
                        </a:lnTo>
                        <a:lnTo>
                          <a:pt x="441" y="549"/>
                        </a:lnTo>
                        <a:lnTo>
                          <a:pt x="466" y="529"/>
                        </a:lnTo>
                        <a:lnTo>
                          <a:pt x="461" y="546"/>
                        </a:lnTo>
                        <a:lnTo>
                          <a:pt x="447" y="558"/>
                        </a:lnTo>
                        <a:lnTo>
                          <a:pt x="438" y="572"/>
                        </a:lnTo>
                        <a:lnTo>
                          <a:pt x="422" y="585"/>
                        </a:lnTo>
                        <a:lnTo>
                          <a:pt x="441" y="580"/>
                        </a:lnTo>
                        <a:lnTo>
                          <a:pt x="459" y="564"/>
                        </a:lnTo>
                        <a:lnTo>
                          <a:pt x="456" y="582"/>
                        </a:lnTo>
                        <a:lnTo>
                          <a:pt x="444" y="593"/>
                        </a:lnTo>
                        <a:lnTo>
                          <a:pt x="461" y="596"/>
                        </a:lnTo>
                        <a:lnTo>
                          <a:pt x="466" y="606"/>
                        </a:lnTo>
                        <a:lnTo>
                          <a:pt x="464" y="618"/>
                        </a:lnTo>
                        <a:lnTo>
                          <a:pt x="459" y="637"/>
                        </a:lnTo>
                        <a:lnTo>
                          <a:pt x="464" y="652"/>
                        </a:lnTo>
                        <a:lnTo>
                          <a:pt x="479" y="659"/>
                        </a:lnTo>
                        <a:lnTo>
                          <a:pt x="489" y="660"/>
                        </a:lnTo>
                        <a:lnTo>
                          <a:pt x="499" y="664"/>
                        </a:lnTo>
                        <a:lnTo>
                          <a:pt x="512" y="671"/>
                        </a:lnTo>
                        <a:lnTo>
                          <a:pt x="538" y="653"/>
                        </a:lnTo>
                        <a:lnTo>
                          <a:pt x="551" y="648"/>
                        </a:lnTo>
                        <a:lnTo>
                          <a:pt x="542" y="661"/>
                        </a:lnTo>
                        <a:lnTo>
                          <a:pt x="551" y="665"/>
                        </a:lnTo>
                        <a:lnTo>
                          <a:pt x="561" y="676"/>
                        </a:lnTo>
                        <a:lnTo>
                          <a:pt x="579" y="666"/>
                        </a:lnTo>
                        <a:lnTo>
                          <a:pt x="593" y="657"/>
                        </a:lnTo>
                        <a:lnTo>
                          <a:pt x="616" y="646"/>
                        </a:lnTo>
                        <a:lnTo>
                          <a:pt x="639" y="646"/>
                        </a:lnTo>
                        <a:lnTo>
                          <a:pt x="655" y="637"/>
                        </a:lnTo>
                        <a:lnTo>
                          <a:pt x="658" y="630"/>
                        </a:lnTo>
                        <a:lnTo>
                          <a:pt x="669" y="613"/>
                        </a:lnTo>
                        <a:lnTo>
                          <a:pt x="684" y="595"/>
                        </a:lnTo>
                        <a:lnTo>
                          <a:pt x="697" y="583"/>
                        </a:lnTo>
                        <a:lnTo>
                          <a:pt x="714" y="562"/>
                        </a:lnTo>
                        <a:lnTo>
                          <a:pt x="726" y="550"/>
                        </a:lnTo>
                        <a:lnTo>
                          <a:pt x="742" y="532"/>
                        </a:lnTo>
                        <a:lnTo>
                          <a:pt x="762" y="520"/>
                        </a:lnTo>
                        <a:lnTo>
                          <a:pt x="781" y="499"/>
                        </a:lnTo>
                        <a:lnTo>
                          <a:pt x="793" y="482"/>
                        </a:lnTo>
                        <a:lnTo>
                          <a:pt x="798" y="468"/>
                        </a:lnTo>
                        <a:lnTo>
                          <a:pt x="813" y="447"/>
                        </a:lnTo>
                        <a:lnTo>
                          <a:pt x="820" y="436"/>
                        </a:lnTo>
                        <a:lnTo>
                          <a:pt x="829" y="415"/>
                        </a:lnTo>
                        <a:lnTo>
                          <a:pt x="827" y="394"/>
                        </a:lnTo>
                        <a:lnTo>
                          <a:pt x="833" y="380"/>
                        </a:lnTo>
                        <a:lnTo>
                          <a:pt x="837" y="366"/>
                        </a:lnTo>
                        <a:lnTo>
                          <a:pt x="837" y="348"/>
                        </a:lnTo>
                        <a:lnTo>
                          <a:pt x="827" y="328"/>
                        </a:lnTo>
                        <a:lnTo>
                          <a:pt x="820" y="319"/>
                        </a:lnTo>
                        <a:lnTo>
                          <a:pt x="809" y="305"/>
                        </a:lnTo>
                        <a:lnTo>
                          <a:pt x="812" y="279"/>
                        </a:lnTo>
                        <a:lnTo>
                          <a:pt x="806" y="283"/>
                        </a:lnTo>
                        <a:lnTo>
                          <a:pt x="799" y="273"/>
                        </a:lnTo>
                        <a:lnTo>
                          <a:pt x="790" y="278"/>
                        </a:lnTo>
                        <a:lnTo>
                          <a:pt x="788" y="252"/>
                        </a:lnTo>
                        <a:lnTo>
                          <a:pt x="780" y="237"/>
                        </a:lnTo>
                        <a:lnTo>
                          <a:pt x="784" y="232"/>
                        </a:lnTo>
                        <a:lnTo>
                          <a:pt x="772" y="221"/>
                        </a:lnTo>
                        <a:lnTo>
                          <a:pt x="760" y="209"/>
                        </a:lnTo>
                        <a:lnTo>
                          <a:pt x="741" y="197"/>
                        </a:lnTo>
                        <a:lnTo>
                          <a:pt x="737" y="181"/>
                        </a:lnTo>
                        <a:lnTo>
                          <a:pt x="742" y="169"/>
                        </a:lnTo>
                        <a:lnTo>
                          <a:pt x="741" y="149"/>
                        </a:lnTo>
                        <a:lnTo>
                          <a:pt x="736" y="146"/>
                        </a:lnTo>
                        <a:lnTo>
                          <a:pt x="735" y="134"/>
                        </a:lnTo>
                        <a:lnTo>
                          <a:pt x="734" y="113"/>
                        </a:lnTo>
                        <a:lnTo>
                          <a:pt x="738" y="103"/>
                        </a:lnTo>
                        <a:lnTo>
                          <a:pt x="729" y="94"/>
                        </a:lnTo>
                        <a:lnTo>
                          <a:pt x="725" y="83"/>
                        </a:lnTo>
                        <a:lnTo>
                          <a:pt x="710" y="93"/>
                        </a:lnTo>
                        <a:lnTo>
                          <a:pt x="705" y="74"/>
                        </a:lnTo>
                        <a:lnTo>
                          <a:pt x="705" y="74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2" name="Brunei">
                    <a:extLst>
                      <a:ext uri="{FF2B5EF4-FFF2-40B4-BE49-F238E27FC236}">
                        <a16:creationId xmlns:a16="http://schemas.microsoft.com/office/drawing/2014/main" id="{A4B1857C-1905-40F7-99BB-74F8353E0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27084" y="4433320"/>
                    <a:ext cx="36537" cy="47779"/>
                  </a:xfrm>
                  <a:custGeom>
                    <a:avLst/>
                    <a:gdLst>
                      <a:gd name="T0" fmla="*/ 0 w 26"/>
                      <a:gd name="T1" fmla="*/ 22 h 34"/>
                      <a:gd name="T2" fmla="*/ 11 w 26"/>
                      <a:gd name="T3" fmla="*/ 34 h 34"/>
                      <a:gd name="T4" fmla="*/ 14 w 26"/>
                      <a:gd name="T5" fmla="*/ 26 h 34"/>
                      <a:gd name="T6" fmla="*/ 25 w 26"/>
                      <a:gd name="T7" fmla="*/ 27 h 34"/>
                      <a:gd name="T8" fmla="*/ 26 w 26"/>
                      <a:gd name="T9" fmla="*/ 11 h 34"/>
                      <a:gd name="T10" fmla="*/ 26 w 26"/>
                      <a:gd name="T11" fmla="*/ 0 h 34"/>
                      <a:gd name="T12" fmla="*/ 9 w 26"/>
                      <a:gd name="T13" fmla="*/ 13 h 34"/>
                      <a:gd name="T14" fmla="*/ 0 w 26"/>
                      <a:gd name="T15" fmla="*/ 22 h 34"/>
                      <a:gd name="T16" fmla="*/ 0 w 26"/>
                      <a:gd name="T17" fmla="*/ 2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6" h="34">
                        <a:moveTo>
                          <a:pt x="0" y="22"/>
                        </a:moveTo>
                        <a:lnTo>
                          <a:pt x="11" y="34"/>
                        </a:lnTo>
                        <a:lnTo>
                          <a:pt x="14" y="26"/>
                        </a:lnTo>
                        <a:lnTo>
                          <a:pt x="25" y="27"/>
                        </a:lnTo>
                        <a:lnTo>
                          <a:pt x="26" y="11"/>
                        </a:lnTo>
                        <a:lnTo>
                          <a:pt x="26" y="0"/>
                        </a:lnTo>
                        <a:lnTo>
                          <a:pt x="9" y="13"/>
                        </a:lnTo>
                        <a:lnTo>
                          <a:pt x="0" y="22"/>
                        </a:lnTo>
                        <a:lnTo>
                          <a:pt x="0" y="22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3" name="Bhutan">
                    <a:extLst>
                      <a:ext uri="{FF2B5EF4-FFF2-40B4-BE49-F238E27FC236}">
                        <a16:creationId xmlns:a16="http://schemas.microsoft.com/office/drawing/2014/main" id="{7C3CE7FA-CA3A-4C5C-9F59-50E33599F3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97979" y="3668857"/>
                    <a:ext cx="94152" cy="53400"/>
                  </a:xfrm>
                  <a:custGeom>
                    <a:avLst/>
                    <a:gdLst>
                      <a:gd name="T0" fmla="*/ 56 w 67"/>
                      <a:gd name="T1" fmla="*/ 13 h 38"/>
                      <a:gd name="T2" fmla="*/ 46 w 67"/>
                      <a:gd name="T3" fmla="*/ 7 h 38"/>
                      <a:gd name="T4" fmla="*/ 35 w 67"/>
                      <a:gd name="T5" fmla="*/ 6 h 38"/>
                      <a:gd name="T6" fmla="*/ 20 w 67"/>
                      <a:gd name="T7" fmla="*/ 0 h 38"/>
                      <a:gd name="T8" fmla="*/ 10 w 67"/>
                      <a:gd name="T9" fmla="*/ 7 h 38"/>
                      <a:gd name="T10" fmla="*/ 0 w 67"/>
                      <a:gd name="T11" fmla="*/ 24 h 38"/>
                      <a:gd name="T12" fmla="*/ 1 w 67"/>
                      <a:gd name="T13" fmla="*/ 29 h 38"/>
                      <a:gd name="T14" fmla="*/ 22 w 67"/>
                      <a:gd name="T15" fmla="*/ 38 h 38"/>
                      <a:gd name="T16" fmla="*/ 34 w 67"/>
                      <a:gd name="T17" fmla="*/ 35 h 38"/>
                      <a:gd name="T18" fmla="*/ 52 w 67"/>
                      <a:gd name="T19" fmla="*/ 36 h 38"/>
                      <a:gd name="T20" fmla="*/ 67 w 67"/>
                      <a:gd name="T21" fmla="*/ 36 h 38"/>
                      <a:gd name="T22" fmla="*/ 67 w 67"/>
                      <a:gd name="T23" fmla="*/ 21 h 38"/>
                      <a:gd name="T24" fmla="*/ 56 w 67"/>
                      <a:gd name="T25" fmla="*/ 13 h 38"/>
                      <a:gd name="T26" fmla="*/ 56 w 67"/>
                      <a:gd name="T27" fmla="*/ 13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7" h="38">
                        <a:moveTo>
                          <a:pt x="56" y="13"/>
                        </a:moveTo>
                        <a:lnTo>
                          <a:pt x="46" y="7"/>
                        </a:lnTo>
                        <a:lnTo>
                          <a:pt x="35" y="6"/>
                        </a:lnTo>
                        <a:lnTo>
                          <a:pt x="20" y="0"/>
                        </a:lnTo>
                        <a:lnTo>
                          <a:pt x="10" y="7"/>
                        </a:lnTo>
                        <a:lnTo>
                          <a:pt x="0" y="24"/>
                        </a:lnTo>
                        <a:lnTo>
                          <a:pt x="1" y="29"/>
                        </a:lnTo>
                        <a:lnTo>
                          <a:pt x="22" y="38"/>
                        </a:lnTo>
                        <a:lnTo>
                          <a:pt x="34" y="35"/>
                        </a:lnTo>
                        <a:lnTo>
                          <a:pt x="52" y="36"/>
                        </a:lnTo>
                        <a:lnTo>
                          <a:pt x="67" y="36"/>
                        </a:lnTo>
                        <a:lnTo>
                          <a:pt x="67" y="21"/>
                        </a:lnTo>
                        <a:lnTo>
                          <a:pt x="56" y="13"/>
                        </a:lnTo>
                        <a:lnTo>
                          <a:pt x="56" y="13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4" name="Bangladesh">
                    <a:extLst>
                      <a:ext uri="{FF2B5EF4-FFF2-40B4-BE49-F238E27FC236}">
                        <a16:creationId xmlns:a16="http://schemas.microsoft.com/office/drawing/2014/main" id="{2DF47424-4BB9-4B4A-A96D-AB38A12EB5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90952" y="3732094"/>
                    <a:ext cx="150363" cy="191116"/>
                  </a:xfrm>
                  <a:custGeom>
                    <a:avLst/>
                    <a:gdLst>
                      <a:gd name="T0" fmla="*/ 105 w 107"/>
                      <a:gd name="T1" fmla="*/ 105 h 136"/>
                      <a:gd name="T2" fmla="*/ 88 w 107"/>
                      <a:gd name="T3" fmla="*/ 66 h 136"/>
                      <a:gd name="T4" fmla="*/ 83 w 107"/>
                      <a:gd name="T5" fmla="*/ 67 h 136"/>
                      <a:gd name="T6" fmla="*/ 82 w 107"/>
                      <a:gd name="T7" fmla="*/ 82 h 136"/>
                      <a:gd name="T8" fmla="*/ 69 w 107"/>
                      <a:gd name="T9" fmla="*/ 69 h 136"/>
                      <a:gd name="T10" fmla="*/ 73 w 107"/>
                      <a:gd name="T11" fmla="*/ 56 h 136"/>
                      <a:gd name="T12" fmla="*/ 82 w 107"/>
                      <a:gd name="T13" fmla="*/ 54 h 136"/>
                      <a:gd name="T14" fmla="*/ 88 w 107"/>
                      <a:gd name="T15" fmla="*/ 34 h 136"/>
                      <a:gd name="T16" fmla="*/ 75 w 107"/>
                      <a:gd name="T17" fmla="*/ 31 h 136"/>
                      <a:gd name="T18" fmla="*/ 57 w 107"/>
                      <a:gd name="T19" fmla="*/ 31 h 136"/>
                      <a:gd name="T20" fmla="*/ 36 w 107"/>
                      <a:gd name="T21" fmla="*/ 28 h 136"/>
                      <a:gd name="T22" fmla="*/ 32 w 107"/>
                      <a:gd name="T23" fmla="*/ 11 h 136"/>
                      <a:gd name="T24" fmla="*/ 22 w 107"/>
                      <a:gd name="T25" fmla="*/ 9 h 136"/>
                      <a:gd name="T26" fmla="*/ 4 w 107"/>
                      <a:gd name="T27" fmla="*/ 0 h 136"/>
                      <a:gd name="T28" fmla="*/ 0 w 107"/>
                      <a:gd name="T29" fmla="*/ 16 h 136"/>
                      <a:gd name="T30" fmla="*/ 16 w 107"/>
                      <a:gd name="T31" fmla="*/ 28 h 136"/>
                      <a:gd name="T32" fmla="*/ 5 w 107"/>
                      <a:gd name="T33" fmla="*/ 37 h 136"/>
                      <a:gd name="T34" fmla="*/ 2 w 107"/>
                      <a:gd name="T35" fmla="*/ 46 h 136"/>
                      <a:gd name="T36" fmla="*/ 16 w 107"/>
                      <a:gd name="T37" fmla="*/ 52 h 136"/>
                      <a:gd name="T38" fmla="*/ 15 w 107"/>
                      <a:gd name="T39" fmla="*/ 66 h 136"/>
                      <a:gd name="T40" fmla="*/ 24 w 107"/>
                      <a:gd name="T41" fmla="*/ 84 h 136"/>
                      <a:gd name="T42" fmla="*/ 30 w 107"/>
                      <a:gd name="T43" fmla="*/ 104 h 136"/>
                      <a:gd name="T44" fmla="*/ 38 w 107"/>
                      <a:gd name="T45" fmla="*/ 106 h 136"/>
                      <a:gd name="T46" fmla="*/ 44 w 107"/>
                      <a:gd name="T47" fmla="*/ 108 h 136"/>
                      <a:gd name="T48" fmla="*/ 47 w 107"/>
                      <a:gd name="T49" fmla="*/ 105 h 136"/>
                      <a:gd name="T50" fmla="*/ 57 w 107"/>
                      <a:gd name="T51" fmla="*/ 109 h 136"/>
                      <a:gd name="T52" fmla="*/ 61 w 107"/>
                      <a:gd name="T53" fmla="*/ 96 h 136"/>
                      <a:gd name="T54" fmla="*/ 58 w 107"/>
                      <a:gd name="T55" fmla="*/ 86 h 136"/>
                      <a:gd name="T56" fmla="*/ 77 w 107"/>
                      <a:gd name="T57" fmla="*/ 87 h 136"/>
                      <a:gd name="T58" fmla="*/ 87 w 107"/>
                      <a:gd name="T59" fmla="*/ 101 h 136"/>
                      <a:gd name="T60" fmla="*/ 93 w 107"/>
                      <a:gd name="T61" fmla="*/ 112 h 136"/>
                      <a:gd name="T62" fmla="*/ 96 w 107"/>
                      <a:gd name="T63" fmla="*/ 124 h 136"/>
                      <a:gd name="T64" fmla="*/ 103 w 107"/>
                      <a:gd name="T65" fmla="*/ 136 h 136"/>
                      <a:gd name="T66" fmla="*/ 100 w 107"/>
                      <a:gd name="T67" fmla="*/ 118 h 136"/>
                      <a:gd name="T68" fmla="*/ 107 w 107"/>
                      <a:gd name="T69" fmla="*/ 121 h 136"/>
                      <a:gd name="T70" fmla="*/ 105 w 107"/>
                      <a:gd name="T71" fmla="*/ 105 h 136"/>
                      <a:gd name="T72" fmla="*/ 105 w 107"/>
                      <a:gd name="T73" fmla="*/ 105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07" h="136">
                        <a:moveTo>
                          <a:pt x="105" y="105"/>
                        </a:moveTo>
                        <a:lnTo>
                          <a:pt x="88" y="66"/>
                        </a:lnTo>
                        <a:lnTo>
                          <a:pt x="83" y="67"/>
                        </a:lnTo>
                        <a:lnTo>
                          <a:pt x="82" y="82"/>
                        </a:lnTo>
                        <a:lnTo>
                          <a:pt x="69" y="69"/>
                        </a:lnTo>
                        <a:lnTo>
                          <a:pt x="73" y="56"/>
                        </a:lnTo>
                        <a:lnTo>
                          <a:pt x="82" y="54"/>
                        </a:lnTo>
                        <a:lnTo>
                          <a:pt x="88" y="34"/>
                        </a:lnTo>
                        <a:lnTo>
                          <a:pt x="75" y="31"/>
                        </a:lnTo>
                        <a:lnTo>
                          <a:pt x="57" y="31"/>
                        </a:lnTo>
                        <a:lnTo>
                          <a:pt x="36" y="28"/>
                        </a:lnTo>
                        <a:lnTo>
                          <a:pt x="32" y="11"/>
                        </a:lnTo>
                        <a:lnTo>
                          <a:pt x="22" y="9"/>
                        </a:lnTo>
                        <a:lnTo>
                          <a:pt x="4" y="0"/>
                        </a:lnTo>
                        <a:lnTo>
                          <a:pt x="0" y="16"/>
                        </a:lnTo>
                        <a:lnTo>
                          <a:pt x="16" y="28"/>
                        </a:lnTo>
                        <a:lnTo>
                          <a:pt x="5" y="37"/>
                        </a:lnTo>
                        <a:lnTo>
                          <a:pt x="2" y="46"/>
                        </a:lnTo>
                        <a:lnTo>
                          <a:pt x="16" y="52"/>
                        </a:lnTo>
                        <a:lnTo>
                          <a:pt x="15" y="66"/>
                        </a:lnTo>
                        <a:lnTo>
                          <a:pt x="24" y="84"/>
                        </a:lnTo>
                        <a:lnTo>
                          <a:pt x="30" y="104"/>
                        </a:lnTo>
                        <a:lnTo>
                          <a:pt x="38" y="106"/>
                        </a:lnTo>
                        <a:lnTo>
                          <a:pt x="44" y="108"/>
                        </a:lnTo>
                        <a:lnTo>
                          <a:pt x="47" y="105"/>
                        </a:lnTo>
                        <a:lnTo>
                          <a:pt x="57" y="109"/>
                        </a:lnTo>
                        <a:lnTo>
                          <a:pt x="61" y="96"/>
                        </a:lnTo>
                        <a:lnTo>
                          <a:pt x="58" y="86"/>
                        </a:lnTo>
                        <a:lnTo>
                          <a:pt x="77" y="87"/>
                        </a:lnTo>
                        <a:lnTo>
                          <a:pt x="87" y="101"/>
                        </a:lnTo>
                        <a:lnTo>
                          <a:pt x="93" y="112"/>
                        </a:lnTo>
                        <a:lnTo>
                          <a:pt x="96" y="124"/>
                        </a:lnTo>
                        <a:lnTo>
                          <a:pt x="103" y="136"/>
                        </a:lnTo>
                        <a:lnTo>
                          <a:pt x="100" y="118"/>
                        </a:lnTo>
                        <a:lnTo>
                          <a:pt x="107" y="121"/>
                        </a:lnTo>
                        <a:lnTo>
                          <a:pt x="105" y="105"/>
                        </a:lnTo>
                        <a:lnTo>
                          <a:pt x="105" y="105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5" name="China">
                    <a:extLst>
                      <a:ext uri="{FF2B5EF4-FFF2-40B4-BE49-F238E27FC236}">
                        <a16:creationId xmlns:a16="http://schemas.microsoft.com/office/drawing/2014/main" id="{DC387293-EE4C-4585-8ECE-950E264A530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771005" y="2839751"/>
                    <a:ext cx="1507847" cy="1167774"/>
                  </a:xfrm>
                  <a:custGeom>
                    <a:avLst/>
                    <a:gdLst>
                      <a:gd name="T0" fmla="*/ 855 w 1073"/>
                      <a:gd name="T1" fmla="*/ 786 h 831"/>
                      <a:gd name="T2" fmla="*/ 817 w 1073"/>
                      <a:gd name="T3" fmla="*/ 824 h 831"/>
                      <a:gd name="T4" fmla="*/ 901 w 1073"/>
                      <a:gd name="T5" fmla="*/ 85 h 831"/>
                      <a:gd name="T6" fmla="*/ 819 w 1073"/>
                      <a:gd name="T7" fmla="*/ 16 h 831"/>
                      <a:gd name="T8" fmla="*/ 723 w 1073"/>
                      <a:gd name="T9" fmla="*/ 6 h 831"/>
                      <a:gd name="T10" fmla="*/ 735 w 1073"/>
                      <a:gd name="T11" fmla="*/ 42 h 831"/>
                      <a:gd name="T12" fmla="*/ 698 w 1073"/>
                      <a:gd name="T13" fmla="*/ 82 h 831"/>
                      <a:gd name="T14" fmla="*/ 721 w 1073"/>
                      <a:gd name="T15" fmla="*/ 129 h 831"/>
                      <a:gd name="T16" fmla="*/ 796 w 1073"/>
                      <a:gd name="T17" fmla="*/ 148 h 831"/>
                      <a:gd name="T18" fmla="*/ 749 w 1073"/>
                      <a:gd name="T19" fmla="*/ 163 h 831"/>
                      <a:gd name="T20" fmla="*/ 686 w 1073"/>
                      <a:gd name="T21" fmla="*/ 195 h 831"/>
                      <a:gd name="T22" fmla="*/ 691 w 1073"/>
                      <a:gd name="T23" fmla="*/ 224 h 831"/>
                      <a:gd name="T24" fmla="*/ 628 w 1073"/>
                      <a:gd name="T25" fmla="*/ 253 h 831"/>
                      <a:gd name="T26" fmla="*/ 550 w 1073"/>
                      <a:gd name="T27" fmla="*/ 267 h 831"/>
                      <a:gd name="T28" fmla="*/ 428 w 1073"/>
                      <a:gd name="T29" fmla="*/ 247 h 831"/>
                      <a:gd name="T30" fmla="*/ 359 w 1073"/>
                      <a:gd name="T31" fmla="*/ 210 h 831"/>
                      <a:gd name="T32" fmla="*/ 268 w 1073"/>
                      <a:gd name="T33" fmla="*/ 179 h 831"/>
                      <a:gd name="T34" fmla="*/ 189 w 1073"/>
                      <a:gd name="T35" fmla="*/ 112 h 831"/>
                      <a:gd name="T36" fmla="*/ 150 w 1073"/>
                      <a:gd name="T37" fmla="*/ 116 h 831"/>
                      <a:gd name="T38" fmla="*/ 118 w 1073"/>
                      <a:gd name="T39" fmla="*/ 183 h 831"/>
                      <a:gd name="T40" fmla="*/ 98 w 1073"/>
                      <a:gd name="T41" fmla="*/ 243 h 831"/>
                      <a:gd name="T42" fmla="*/ 75 w 1073"/>
                      <a:gd name="T43" fmla="*/ 283 h 831"/>
                      <a:gd name="T44" fmla="*/ 15 w 1073"/>
                      <a:gd name="T45" fmla="*/ 303 h 831"/>
                      <a:gd name="T46" fmla="*/ 12 w 1073"/>
                      <a:gd name="T47" fmla="*/ 346 h 831"/>
                      <a:gd name="T48" fmla="*/ 40 w 1073"/>
                      <a:gd name="T49" fmla="*/ 373 h 831"/>
                      <a:gd name="T50" fmla="*/ 108 w 1073"/>
                      <a:gd name="T51" fmla="*/ 419 h 831"/>
                      <a:gd name="T52" fmla="*/ 153 w 1073"/>
                      <a:gd name="T53" fmla="*/ 491 h 831"/>
                      <a:gd name="T54" fmla="*/ 204 w 1073"/>
                      <a:gd name="T55" fmla="*/ 545 h 831"/>
                      <a:gd name="T56" fmla="*/ 265 w 1073"/>
                      <a:gd name="T57" fmla="*/ 566 h 831"/>
                      <a:gd name="T58" fmla="*/ 334 w 1073"/>
                      <a:gd name="T59" fmla="*/ 599 h 831"/>
                      <a:gd name="T60" fmla="*/ 385 w 1073"/>
                      <a:gd name="T61" fmla="*/ 597 h 831"/>
                      <a:gd name="T62" fmla="*/ 431 w 1073"/>
                      <a:gd name="T63" fmla="*/ 603 h 831"/>
                      <a:gd name="T64" fmla="*/ 499 w 1073"/>
                      <a:gd name="T65" fmla="*/ 573 h 831"/>
                      <a:gd name="T66" fmla="*/ 542 w 1073"/>
                      <a:gd name="T67" fmla="*/ 591 h 831"/>
                      <a:gd name="T68" fmla="*/ 579 w 1073"/>
                      <a:gd name="T69" fmla="*/ 627 h 831"/>
                      <a:gd name="T70" fmla="*/ 590 w 1073"/>
                      <a:gd name="T71" fmla="*/ 691 h 831"/>
                      <a:gd name="T72" fmla="*/ 626 w 1073"/>
                      <a:gd name="T73" fmla="*/ 746 h 831"/>
                      <a:gd name="T74" fmla="*/ 654 w 1073"/>
                      <a:gd name="T75" fmla="*/ 759 h 831"/>
                      <a:gd name="T76" fmla="*/ 679 w 1073"/>
                      <a:gd name="T77" fmla="*/ 724 h 831"/>
                      <a:gd name="T78" fmla="*/ 741 w 1073"/>
                      <a:gd name="T79" fmla="*/ 717 h 831"/>
                      <a:gd name="T80" fmla="*/ 793 w 1073"/>
                      <a:gd name="T81" fmla="*/ 751 h 831"/>
                      <a:gd name="T82" fmla="*/ 836 w 1073"/>
                      <a:gd name="T83" fmla="*/ 781 h 831"/>
                      <a:gd name="T84" fmla="*/ 897 w 1073"/>
                      <a:gd name="T85" fmla="*/ 740 h 831"/>
                      <a:gd name="T86" fmla="*/ 949 w 1073"/>
                      <a:gd name="T87" fmla="*/ 722 h 831"/>
                      <a:gd name="T88" fmla="*/ 1018 w 1073"/>
                      <a:gd name="T89" fmla="*/ 620 h 831"/>
                      <a:gd name="T90" fmla="*/ 1033 w 1073"/>
                      <a:gd name="T91" fmla="*/ 555 h 831"/>
                      <a:gd name="T92" fmla="*/ 1014 w 1073"/>
                      <a:gd name="T93" fmla="*/ 510 h 831"/>
                      <a:gd name="T94" fmla="*/ 930 w 1073"/>
                      <a:gd name="T95" fmla="*/ 433 h 831"/>
                      <a:gd name="T96" fmla="*/ 976 w 1073"/>
                      <a:gd name="T97" fmla="*/ 385 h 831"/>
                      <a:gd name="T98" fmla="*/ 918 w 1073"/>
                      <a:gd name="T99" fmla="*/ 379 h 831"/>
                      <a:gd name="T100" fmla="*/ 859 w 1073"/>
                      <a:gd name="T101" fmla="*/ 341 h 831"/>
                      <a:gd name="T102" fmla="*/ 900 w 1073"/>
                      <a:gd name="T103" fmla="*/ 297 h 831"/>
                      <a:gd name="T104" fmla="*/ 931 w 1073"/>
                      <a:gd name="T105" fmla="*/ 326 h 831"/>
                      <a:gd name="T106" fmla="*/ 976 w 1073"/>
                      <a:gd name="T107" fmla="*/ 313 h 831"/>
                      <a:gd name="T108" fmla="*/ 1015 w 1073"/>
                      <a:gd name="T109" fmla="*/ 276 h 831"/>
                      <a:gd name="T110" fmla="*/ 1046 w 1073"/>
                      <a:gd name="T111" fmla="*/ 242 h 831"/>
                      <a:gd name="T112" fmla="*/ 1068 w 1073"/>
                      <a:gd name="T113" fmla="*/ 243 h 831"/>
                      <a:gd name="T114" fmla="*/ 1073 w 1073"/>
                      <a:gd name="T115" fmla="*/ 192 h 831"/>
                      <a:gd name="T116" fmla="*/ 1057 w 1073"/>
                      <a:gd name="T117" fmla="*/ 115 h 831"/>
                      <a:gd name="T118" fmla="*/ 971 w 1073"/>
                      <a:gd name="T119" fmla="*/ 109 h 8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073" h="831">
                        <a:moveTo>
                          <a:pt x="851" y="819"/>
                        </a:moveTo>
                        <a:lnTo>
                          <a:pt x="853" y="806"/>
                        </a:lnTo>
                        <a:lnTo>
                          <a:pt x="861" y="796"/>
                        </a:lnTo>
                        <a:lnTo>
                          <a:pt x="855" y="786"/>
                        </a:lnTo>
                        <a:lnTo>
                          <a:pt x="843" y="785"/>
                        </a:lnTo>
                        <a:lnTo>
                          <a:pt x="822" y="792"/>
                        </a:lnTo>
                        <a:lnTo>
                          <a:pt x="813" y="803"/>
                        </a:lnTo>
                        <a:lnTo>
                          <a:pt x="817" y="824"/>
                        </a:lnTo>
                        <a:lnTo>
                          <a:pt x="836" y="831"/>
                        </a:lnTo>
                        <a:lnTo>
                          <a:pt x="851" y="819"/>
                        </a:lnTo>
                        <a:lnTo>
                          <a:pt x="851" y="819"/>
                        </a:lnTo>
                        <a:close/>
                        <a:moveTo>
                          <a:pt x="901" y="85"/>
                        </a:moveTo>
                        <a:lnTo>
                          <a:pt x="878" y="63"/>
                        </a:lnTo>
                        <a:lnTo>
                          <a:pt x="862" y="49"/>
                        </a:lnTo>
                        <a:lnTo>
                          <a:pt x="847" y="38"/>
                        </a:lnTo>
                        <a:lnTo>
                          <a:pt x="819" y="16"/>
                        </a:lnTo>
                        <a:lnTo>
                          <a:pt x="796" y="8"/>
                        </a:lnTo>
                        <a:lnTo>
                          <a:pt x="765" y="0"/>
                        </a:lnTo>
                        <a:lnTo>
                          <a:pt x="741" y="1"/>
                        </a:lnTo>
                        <a:lnTo>
                          <a:pt x="723" y="6"/>
                        </a:lnTo>
                        <a:lnTo>
                          <a:pt x="716" y="17"/>
                        </a:lnTo>
                        <a:lnTo>
                          <a:pt x="730" y="22"/>
                        </a:lnTo>
                        <a:lnTo>
                          <a:pt x="739" y="35"/>
                        </a:lnTo>
                        <a:lnTo>
                          <a:pt x="735" y="42"/>
                        </a:lnTo>
                        <a:lnTo>
                          <a:pt x="735" y="66"/>
                        </a:lnTo>
                        <a:lnTo>
                          <a:pt x="742" y="77"/>
                        </a:lnTo>
                        <a:lnTo>
                          <a:pt x="725" y="91"/>
                        </a:lnTo>
                        <a:lnTo>
                          <a:pt x="698" y="82"/>
                        </a:lnTo>
                        <a:lnTo>
                          <a:pt x="701" y="99"/>
                        </a:lnTo>
                        <a:lnTo>
                          <a:pt x="702" y="122"/>
                        </a:lnTo>
                        <a:lnTo>
                          <a:pt x="712" y="133"/>
                        </a:lnTo>
                        <a:lnTo>
                          <a:pt x="721" y="129"/>
                        </a:lnTo>
                        <a:lnTo>
                          <a:pt x="741" y="133"/>
                        </a:lnTo>
                        <a:lnTo>
                          <a:pt x="751" y="124"/>
                        </a:lnTo>
                        <a:lnTo>
                          <a:pt x="769" y="132"/>
                        </a:lnTo>
                        <a:lnTo>
                          <a:pt x="796" y="148"/>
                        </a:lnTo>
                        <a:lnTo>
                          <a:pt x="799" y="156"/>
                        </a:lnTo>
                        <a:lnTo>
                          <a:pt x="783" y="153"/>
                        </a:lnTo>
                        <a:lnTo>
                          <a:pt x="757" y="157"/>
                        </a:lnTo>
                        <a:lnTo>
                          <a:pt x="749" y="163"/>
                        </a:lnTo>
                        <a:lnTo>
                          <a:pt x="743" y="178"/>
                        </a:lnTo>
                        <a:lnTo>
                          <a:pt x="720" y="188"/>
                        </a:lnTo>
                        <a:lnTo>
                          <a:pt x="709" y="200"/>
                        </a:lnTo>
                        <a:lnTo>
                          <a:pt x="686" y="195"/>
                        </a:lnTo>
                        <a:lnTo>
                          <a:pt x="674" y="193"/>
                        </a:lnTo>
                        <a:lnTo>
                          <a:pt x="673" y="208"/>
                        </a:lnTo>
                        <a:lnTo>
                          <a:pt x="683" y="217"/>
                        </a:lnTo>
                        <a:lnTo>
                          <a:pt x="691" y="224"/>
                        </a:lnTo>
                        <a:lnTo>
                          <a:pt x="682" y="232"/>
                        </a:lnTo>
                        <a:lnTo>
                          <a:pt x="674" y="245"/>
                        </a:lnTo>
                        <a:lnTo>
                          <a:pt x="656" y="252"/>
                        </a:lnTo>
                        <a:lnTo>
                          <a:pt x="628" y="253"/>
                        </a:lnTo>
                        <a:lnTo>
                          <a:pt x="601" y="261"/>
                        </a:lnTo>
                        <a:lnTo>
                          <a:pt x="584" y="274"/>
                        </a:lnTo>
                        <a:lnTo>
                          <a:pt x="572" y="266"/>
                        </a:lnTo>
                        <a:lnTo>
                          <a:pt x="550" y="267"/>
                        </a:lnTo>
                        <a:lnTo>
                          <a:pt x="514" y="252"/>
                        </a:lnTo>
                        <a:lnTo>
                          <a:pt x="494" y="249"/>
                        </a:lnTo>
                        <a:lnTo>
                          <a:pt x="471" y="252"/>
                        </a:lnTo>
                        <a:lnTo>
                          <a:pt x="428" y="247"/>
                        </a:lnTo>
                        <a:lnTo>
                          <a:pt x="408" y="247"/>
                        </a:lnTo>
                        <a:lnTo>
                          <a:pt x="390" y="234"/>
                        </a:lnTo>
                        <a:lnTo>
                          <a:pt x="372" y="213"/>
                        </a:lnTo>
                        <a:lnTo>
                          <a:pt x="359" y="210"/>
                        </a:lnTo>
                        <a:lnTo>
                          <a:pt x="330" y="196"/>
                        </a:lnTo>
                        <a:lnTo>
                          <a:pt x="303" y="192"/>
                        </a:lnTo>
                        <a:lnTo>
                          <a:pt x="279" y="189"/>
                        </a:lnTo>
                        <a:lnTo>
                          <a:pt x="268" y="179"/>
                        </a:lnTo>
                        <a:lnTo>
                          <a:pt x="263" y="151"/>
                        </a:lnTo>
                        <a:lnTo>
                          <a:pt x="242" y="133"/>
                        </a:lnTo>
                        <a:lnTo>
                          <a:pt x="211" y="124"/>
                        </a:lnTo>
                        <a:lnTo>
                          <a:pt x="189" y="112"/>
                        </a:lnTo>
                        <a:lnTo>
                          <a:pt x="177" y="95"/>
                        </a:lnTo>
                        <a:lnTo>
                          <a:pt x="171" y="97"/>
                        </a:lnTo>
                        <a:lnTo>
                          <a:pt x="164" y="113"/>
                        </a:lnTo>
                        <a:lnTo>
                          <a:pt x="150" y="116"/>
                        </a:lnTo>
                        <a:lnTo>
                          <a:pt x="160" y="138"/>
                        </a:lnTo>
                        <a:lnTo>
                          <a:pt x="154" y="149"/>
                        </a:lnTo>
                        <a:lnTo>
                          <a:pt x="114" y="142"/>
                        </a:lnTo>
                        <a:lnTo>
                          <a:pt x="118" y="183"/>
                        </a:lnTo>
                        <a:lnTo>
                          <a:pt x="110" y="189"/>
                        </a:lnTo>
                        <a:lnTo>
                          <a:pt x="76" y="197"/>
                        </a:lnTo>
                        <a:lnTo>
                          <a:pt x="109" y="237"/>
                        </a:lnTo>
                        <a:lnTo>
                          <a:pt x="98" y="243"/>
                        </a:lnTo>
                        <a:lnTo>
                          <a:pt x="105" y="256"/>
                        </a:lnTo>
                        <a:lnTo>
                          <a:pt x="104" y="261"/>
                        </a:lnTo>
                        <a:lnTo>
                          <a:pt x="78" y="275"/>
                        </a:lnTo>
                        <a:lnTo>
                          <a:pt x="75" y="283"/>
                        </a:lnTo>
                        <a:lnTo>
                          <a:pt x="50" y="286"/>
                        </a:lnTo>
                        <a:lnTo>
                          <a:pt x="48" y="301"/>
                        </a:lnTo>
                        <a:lnTo>
                          <a:pt x="27" y="298"/>
                        </a:lnTo>
                        <a:lnTo>
                          <a:pt x="15" y="303"/>
                        </a:lnTo>
                        <a:lnTo>
                          <a:pt x="0" y="314"/>
                        </a:lnTo>
                        <a:lnTo>
                          <a:pt x="5" y="319"/>
                        </a:lnTo>
                        <a:lnTo>
                          <a:pt x="1" y="325"/>
                        </a:lnTo>
                        <a:lnTo>
                          <a:pt x="12" y="346"/>
                        </a:lnTo>
                        <a:lnTo>
                          <a:pt x="18" y="345"/>
                        </a:lnTo>
                        <a:lnTo>
                          <a:pt x="31" y="349"/>
                        </a:lnTo>
                        <a:lnTo>
                          <a:pt x="33" y="359"/>
                        </a:lnTo>
                        <a:lnTo>
                          <a:pt x="40" y="373"/>
                        </a:lnTo>
                        <a:lnTo>
                          <a:pt x="45" y="380"/>
                        </a:lnTo>
                        <a:lnTo>
                          <a:pt x="62" y="391"/>
                        </a:lnTo>
                        <a:lnTo>
                          <a:pt x="74" y="410"/>
                        </a:lnTo>
                        <a:lnTo>
                          <a:pt x="108" y="419"/>
                        </a:lnTo>
                        <a:lnTo>
                          <a:pt x="137" y="447"/>
                        </a:lnTo>
                        <a:lnTo>
                          <a:pt x="140" y="467"/>
                        </a:lnTo>
                        <a:lnTo>
                          <a:pt x="151" y="479"/>
                        </a:lnTo>
                        <a:lnTo>
                          <a:pt x="153" y="491"/>
                        </a:lnTo>
                        <a:lnTo>
                          <a:pt x="138" y="488"/>
                        </a:lnTo>
                        <a:lnTo>
                          <a:pt x="150" y="514"/>
                        </a:lnTo>
                        <a:lnTo>
                          <a:pt x="173" y="529"/>
                        </a:lnTo>
                        <a:lnTo>
                          <a:pt x="204" y="545"/>
                        </a:lnTo>
                        <a:lnTo>
                          <a:pt x="212" y="540"/>
                        </a:lnTo>
                        <a:lnTo>
                          <a:pt x="230" y="547"/>
                        </a:lnTo>
                        <a:lnTo>
                          <a:pt x="253" y="563"/>
                        </a:lnTo>
                        <a:lnTo>
                          <a:pt x="265" y="566"/>
                        </a:lnTo>
                        <a:lnTo>
                          <a:pt x="274" y="578"/>
                        </a:lnTo>
                        <a:lnTo>
                          <a:pt x="291" y="583"/>
                        </a:lnTo>
                        <a:lnTo>
                          <a:pt x="310" y="593"/>
                        </a:lnTo>
                        <a:lnTo>
                          <a:pt x="334" y="599"/>
                        </a:lnTo>
                        <a:lnTo>
                          <a:pt x="358" y="600"/>
                        </a:lnTo>
                        <a:lnTo>
                          <a:pt x="370" y="596"/>
                        </a:lnTo>
                        <a:lnTo>
                          <a:pt x="375" y="614"/>
                        </a:lnTo>
                        <a:lnTo>
                          <a:pt x="385" y="597"/>
                        </a:lnTo>
                        <a:lnTo>
                          <a:pt x="395" y="590"/>
                        </a:lnTo>
                        <a:lnTo>
                          <a:pt x="410" y="596"/>
                        </a:lnTo>
                        <a:lnTo>
                          <a:pt x="421" y="597"/>
                        </a:lnTo>
                        <a:lnTo>
                          <a:pt x="431" y="603"/>
                        </a:lnTo>
                        <a:lnTo>
                          <a:pt x="447" y="600"/>
                        </a:lnTo>
                        <a:lnTo>
                          <a:pt x="461" y="583"/>
                        </a:lnTo>
                        <a:lnTo>
                          <a:pt x="481" y="568"/>
                        </a:lnTo>
                        <a:lnTo>
                          <a:pt x="499" y="573"/>
                        </a:lnTo>
                        <a:lnTo>
                          <a:pt x="512" y="563"/>
                        </a:lnTo>
                        <a:lnTo>
                          <a:pt x="525" y="578"/>
                        </a:lnTo>
                        <a:lnTo>
                          <a:pt x="520" y="588"/>
                        </a:lnTo>
                        <a:lnTo>
                          <a:pt x="542" y="591"/>
                        </a:lnTo>
                        <a:lnTo>
                          <a:pt x="554" y="590"/>
                        </a:lnTo>
                        <a:lnTo>
                          <a:pt x="564" y="603"/>
                        </a:lnTo>
                        <a:lnTo>
                          <a:pt x="574" y="609"/>
                        </a:lnTo>
                        <a:lnTo>
                          <a:pt x="579" y="627"/>
                        </a:lnTo>
                        <a:lnTo>
                          <a:pt x="582" y="647"/>
                        </a:lnTo>
                        <a:lnTo>
                          <a:pt x="567" y="667"/>
                        </a:lnTo>
                        <a:lnTo>
                          <a:pt x="569" y="695"/>
                        </a:lnTo>
                        <a:lnTo>
                          <a:pt x="590" y="691"/>
                        </a:lnTo>
                        <a:lnTo>
                          <a:pt x="598" y="713"/>
                        </a:lnTo>
                        <a:lnTo>
                          <a:pt x="612" y="718"/>
                        </a:lnTo>
                        <a:lnTo>
                          <a:pt x="610" y="738"/>
                        </a:lnTo>
                        <a:lnTo>
                          <a:pt x="626" y="746"/>
                        </a:lnTo>
                        <a:lnTo>
                          <a:pt x="636" y="751"/>
                        </a:lnTo>
                        <a:lnTo>
                          <a:pt x="650" y="744"/>
                        </a:lnTo>
                        <a:lnTo>
                          <a:pt x="653" y="754"/>
                        </a:lnTo>
                        <a:lnTo>
                          <a:pt x="654" y="759"/>
                        </a:lnTo>
                        <a:lnTo>
                          <a:pt x="666" y="760"/>
                        </a:lnTo>
                        <a:lnTo>
                          <a:pt x="658" y="733"/>
                        </a:lnTo>
                        <a:lnTo>
                          <a:pt x="668" y="729"/>
                        </a:lnTo>
                        <a:lnTo>
                          <a:pt x="679" y="724"/>
                        </a:lnTo>
                        <a:lnTo>
                          <a:pt x="695" y="724"/>
                        </a:lnTo>
                        <a:lnTo>
                          <a:pt x="714" y="721"/>
                        </a:lnTo>
                        <a:lnTo>
                          <a:pt x="730" y="708"/>
                        </a:lnTo>
                        <a:lnTo>
                          <a:pt x="741" y="717"/>
                        </a:lnTo>
                        <a:lnTo>
                          <a:pt x="761" y="721"/>
                        </a:lnTo>
                        <a:lnTo>
                          <a:pt x="760" y="735"/>
                        </a:lnTo>
                        <a:lnTo>
                          <a:pt x="771" y="745"/>
                        </a:lnTo>
                        <a:lnTo>
                          <a:pt x="793" y="751"/>
                        </a:lnTo>
                        <a:lnTo>
                          <a:pt x="802" y="747"/>
                        </a:lnTo>
                        <a:lnTo>
                          <a:pt x="831" y="754"/>
                        </a:lnTo>
                        <a:lnTo>
                          <a:pt x="827" y="764"/>
                        </a:lnTo>
                        <a:lnTo>
                          <a:pt x="836" y="781"/>
                        </a:lnTo>
                        <a:lnTo>
                          <a:pt x="847" y="780"/>
                        </a:lnTo>
                        <a:lnTo>
                          <a:pt x="850" y="754"/>
                        </a:lnTo>
                        <a:lnTo>
                          <a:pt x="871" y="751"/>
                        </a:lnTo>
                        <a:lnTo>
                          <a:pt x="897" y="740"/>
                        </a:lnTo>
                        <a:lnTo>
                          <a:pt x="907" y="727"/>
                        </a:lnTo>
                        <a:lnTo>
                          <a:pt x="916" y="735"/>
                        </a:lnTo>
                        <a:lnTo>
                          <a:pt x="926" y="725"/>
                        </a:lnTo>
                        <a:lnTo>
                          <a:pt x="949" y="722"/>
                        </a:lnTo>
                        <a:lnTo>
                          <a:pt x="974" y="702"/>
                        </a:lnTo>
                        <a:lnTo>
                          <a:pt x="997" y="680"/>
                        </a:lnTo>
                        <a:lnTo>
                          <a:pt x="1009" y="652"/>
                        </a:lnTo>
                        <a:lnTo>
                          <a:pt x="1018" y="620"/>
                        </a:lnTo>
                        <a:lnTo>
                          <a:pt x="1026" y="594"/>
                        </a:lnTo>
                        <a:lnTo>
                          <a:pt x="1036" y="592"/>
                        </a:lnTo>
                        <a:lnTo>
                          <a:pt x="1035" y="573"/>
                        </a:lnTo>
                        <a:lnTo>
                          <a:pt x="1033" y="555"/>
                        </a:lnTo>
                        <a:lnTo>
                          <a:pt x="1019" y="547"/>
                        </a:lnTo>
                        <a:lnTo>
                          <a:pt x="1009" y="534"/>
                        </a:lnTo>
                        <a:lnTo>
                          <a:pt x="1019" y="528"/>
                        </a:lnTo>
                        <a:lnTo>
                          <a:pt x="1014" y="510"/>
                        </a:lnTo>
                        <a:lnTo>
                          <a:pt x="993" y="492"/>
                        </a:lnTo>
                        <a:lnTo>
                          <a:pt x="974" y="471"/>
                        </a:lnTo>
                        <a:lnTo>
                          <a:pt x="956" y="446"/>
                        </a:lnTo>
                        <a:lnTo>
                          <a:pt x="930" y="433"/>
                        </a:lnTo>
                        <a:lnTo>
                          <a:pt x="933" y="416"/>
                        </a:lnTo>
                        <a:lnTo>
                          <a:pt x="948" y="404"/>
                        </a:lnTo>
                        <a:lnTo>
                          <a:pt x="951" y="391"/>
                        </a:lnTo>
                        <a:lnTo>
                          <a:pt x="976" y="385"/>
                        </a:lnTo>
                        <a:lnTo>
                          <a:pt x="967" y="372"/>
                        </a:lnTo>
                        <a:lnTo>
                          <a:pt x="954" y="372"/>
                        </a:lnTo>
                        <a:lnTo>
                          <a:pt x="933" y="362"/>
                        </a:lnTo>
                        <a:lnTo>
                          <a:pt x="918" y="379"/>
                        </a:lnTo>
                        <a:lnTo>
                          <a:pt x="900" y="372"/>
                        </a:lnTo>
                        <a:lnTo>
                          <a:pt x="894" y="361"/>
                        </a:lnTo>
                        <a:lnTo>
                          <a:pt x="877" y="358"/>
                        </a:lnTo>
                        <a:lnTo>
                          <a:pt x="859" y="341"/>
                        </a:lnTo>
                        <a:lnTo>
                          <a:pt x="864" y="330"/>
                        </a:lnTo>
                        <a:lnTo>
                          <a:pt x="882" y="329"/>
                        </a:lnTo>
                        <a:lnTo>
                          <a:pt x="887" y="314"/>
                        </a:lnTo>
                        <a:lnTo>
                          <a:pt x="900" y="297"/>
                        </a:lnTo>
                        <a:lnTo>
                          <a:pt x="913" y="289"/>
                        </a:lnTo>
                        <a:lnTo>
                          <a:pt x="929" y="301"/>
                        </a:lnTo>
                        <a:lnTo>
                          <a:pt x="922" y="317"/>
                        </a:lnTo>
                        <a:lnTo>
                          <a:pt x="931" y="326"/>
                        </a:lnTo>
                        <a:lnTo>
                          <a:pt x="925" y="337"/>
                        </a:lnTo>
                        <a:lnTo>
                          <a:pt x="944" y="331"/>
                        </a:lnTo>
                        <a:lnTo>
                          <a:pt x="952" y="319"/>
                        </a:lnTo>
                        <a:lnTo>
                          <a:pt x="976" y="313"/>
                        </a:lnTo>
                        <a:lnTo>
                          <a:pt x="984" y="298"/>
                        </a:lnTo>
                        <a:lnTo>
                          <a:pt x="998" y="285"/>
                        </a:lnTo>
                        <a:lnTo>
                          <a:pt x="1002" y="269"/>
                        </a:lnTo>
                        <a:lnTo>
                          <a:pt x="1015" y="276"/>
                        </a:lnTo>
                        <a:lnTo>
                          <a:pt x="1033" y="276"/>
                        </a:lnTo>
                        <a:lnTo>
                          <a:pt x="1022" y="264"/>
                        </a:lnTo>
                        <a:lnTo>
                          <a:pt x="1046" y="255"/>
                        </a:lnTo>
                        <a:lnTo>
                          <a:pt x="1046" y="242"/>
                        </a:lnTo>
                        <a:lnTo>
                          <a:pt x="1066" y="255"/>
                        </a:lnTo>
                        <a:lnTo>
                          <a:pt x="1066" y="255"/>
                        </a:lnTo>
                        <a:lnTo>
                          <a:pt x="1059" y="244"/>
                        </a:lnTo>
                        <a:lnTo>
                          <a:pt x="1068" y="243"/>
                        </a:lnTo>
                        <a:lnTo>
                          <a:pt x="1054" y="216"/>
                        </a:lnTo>
                        <a:lnTo>
                          <a:pt x="1036" y="196"/>
                        </a:lnTo>
                        <a:lnTo>
                          <a:pt x="1048" y="188"/>
                        </a:lnTo>
                        <a:lnTo>
                          <a:pt x="1073" y="192"/>
                        </a:lnTo>
                        <a:lnTo>
                          <a:pt x="1071" y="170"/>
                        </a:lnTo>
                        <a:lnTo>
                          <a:pt x="1060" y="144"/>
                        </a:lnTo>
                        <a:lnTo>
                          <a:pt x="1062" y="135"/>
                        </a:lnTo>
                        <a:lnTo>
                          <a:pt x="1057" y="115"/>
                        </a:lnTo>
                        <a:lnTo>
                          <a:pt x="1031" y="121"/>
                        </a:lnTo>
                        <a:lnTo>
                          <a:pt x="1021" y="131"/>
                        </a:lnTo>
                        <a:lnTo>
                          <a:pt x="993" y="131"/>
                        </a:lnTo>
                        <a:lnTo>
                          <a:pt x="971" y="109"/>
                        </a:lnTo>
                        <a:lnTo>
                          <a:pt x="937" y="92"/>
                        </a:lnTo>
                        <a:lnTo>
                          <a:pt x="901" y="85"/>
                        </a:lnTo>
                        <a:lnTo>
                          <a:pt x="901" y="85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6" name="Indonesia">
                    <a:extLst>
                      <a:ext uri="{FF2B5EF4-FFF2-40B4-BE49-F238E27FC236}">
                        <a16:creationId xmlns:a16="http://schemas.microsoft.com/office/drawing/2014/main" id="{2D5BF84D-2337-41B4-8DA8-967DDECE567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570600" y="4431915"/>
                    <a:ext cx="1349052" cy="528379"/>
                  </a:xfrm>
                  <a:custGeom>
                    <a:avLst/>
                    <a:gdLst>
                      <a:gd name="T0" fmla="*/ 489 w 960"/>
                      <a:gd name="T1" fmla="*/ 357 h 376"/>
                      <a:gd name="T2" fmla="*/ 617 w 960"/>
                      <a:gd name="T3" fmla="*/ 353 h 376"/>
                      <a:gd name="T4" fmla="*/ 581 w 960"/>
                      <a:gd name="T5" fmla="*/ 373 h 376"/>
                      <a:gd name="T6" fmla="*/ 463 w 960"/>
                      <a:gd name="T7" fmla="*/ 331 h 376"/>
                      <a:gd name="T8" fmla="*/ 493 w 960"/>
                      <a:gd name="T9" fmla="*/ 337 h 376"/>
                      <a:gd name="T10" fmla="*/ 574 w 960"/>
                      <a:gd name="T11" fmla="*/ 323 h 376"/>
                      <a:gd name="T12" fmla="*/ 510 w 960"/>
                      <a:gd name="T13" fmla="*/ 339 h 376"/>
                      <a:gd name="T14" fmla="*/ 277 w 960"/>
                      <a:gd name="T15" fmla="*/ 291 h 376"/>
                      <a:gd name="T16" fmla="*/ 209 w 960"/>
                      <a:gd name="T17" fmla="*/ 293 h 376"/>
                      <a:gd name="T18" fmla="*/ 293 w 960"/>
                      <a:gd name="T19" fmla="*/ 314 h 376"/>
                      <a:gd name="T20" fmla="*/ 398 w 960"/>
                      <a:gd name="T21" fmla="*/ 338 h 376"/>
                      <a:gd name="T22" fmla="*/ 322 w 960"/>
                      <a:gd name="T23" fmla="*/ 283 h 376"/>
                      <a:gd name="T24" fmla="*/ 825 w 960"/>
                      <a:gd name="T25" fmla="*/ 267 h 376"/>
                      <a:gd name="T26" fmla="*/ 825 w 960"/>
                      <a:gd name="T27" fmla="*/ 278 h 376"/>
                      <a:gd name="T28" fmla="*/ 663 w 960"/>
                      <a:gd name="T29" fmla="*/ 220 h 376"/>
                      <a:gd name="T30" fmla="*/ 690 w 960"/>
                      <a:gd name="T31" fmla="*/ 198 h 376"/>
                      <a:gd name="T32" fmla="*/ 746 w 960"/>
                      <a:gd name="T33" fmla="*/ 222 h 376"/>
                      <a:gd name="T34" fmla="*/ 781 w 960"/>
                      <a:gd name="T35" fmla="*/ 139 h 376"/>
                      <a:gd name="T36" fmla="*/ 776 w 960"/>
                      <a:gd name="T37" fmla="*/ 183 h 376"/>
                      <a:gd name="T38" fmla="*/ 787 w 960"/>
                      <a:gd name="T39" fmla="*/ 209 h 376"/>
                      <a:gd name="T40" fmla="*/ 836 w 960"/>
                      <a:gd name="T41" fmla="*/ 236 h 376"/>
                      <a:gd name="T42" fmla="*/ 891 w 960"/>
                      <a:gd name="T43" fmla="*/ 311 h 376"/>
                      <a:gd name="T44" fmla="*/ 951 w 960"/>
                      <a:gd name="T45" fmla="*/ 347 h 376"/>
                      <a:gd name="T46" fmla="*/ 905 w 960"/>
                      <a:gd name="T47" fmla="*/ 170 h 376"/>
                      <a:gd name="T48" fmla="*/ 817 w 960"/>
                      <a:gd name="T49" fmla="*/ 157 h 376"/>
                      <a:gd name="T50" fmla="*/ 556 w 960"/>
                      <a:gd name="T51" fmla="*/ 106 h 376"/>
                      <a:gd name="T52" fmla="*/ 503 w 960"/>
                      <a:gd name="T53" fmla="*/ 181 h 376"/>
                      <a:gd name="T54" fmla="*/ 504 w 960"/>
                      <a:gd name="T55" fmla="*/ 258 h 376"/>
                      <a:gd name="T56" fmla="*/ 540 w 960"/>
                      <a:gd name="T57" fmla="*/ 193 h 376"/>
                      <a:gd name="T58" fmla="*/ 575 w 960"/>
                      <a:gd name="T59" fmla="*/ 236 h 376"/>
                      <a:gd name="T60" fmla="*/ 567 w 960"/>
                      <a:gd name="T61" fmla="*/ 213 h 376"/>
                      <a:gd name="T62" fmla="*/ 590 w 960"/>
                      <a:gd name="T63" fmla="*/ 156 h 376"/>
                      <a:gd name="T64" fmla="*/ 525 w 960"/>
                      <a:gd name="T65" fmla="*/ 125 h 376"/>
                      <a:gd name="T66" fmla="*/ 631 w 960"/>
                      <a:gd name="T67" fmla="*/ 96 h 376"/>
                      <a:gd name="T68" fmla="*/ 687 w 960"/>
                      <a:gd name="T69" fmla="*/ 78 h 376"/>
                      <a:gd name="T70" fmla="*/ 697 w 960"/>
                      <a:gd name="T71" fmla="*/ 148 h 376"/>
                      <a:gd name="T72" fmla="*/ 704 w 960"/>
                      <a:gd name="T73" fmla="*/ 103 h 376"/>
                      <a:gd name="T74" fmla="*/ 455 w 960"/>
                      <a:gd name="T75" fmla="*/ 28 h 376"/>
                      <a:gd name="T76" fmla="*/ 391 w 960"/>
                      <a:gd name="T77" fmla="*/ 101 h 376"/>
                      <a:gd name="T78" fmla="*/ 322 w 960"/>
                      <a:gd name="T79" fmla="*/ 112 h 376"/>
                      <a:gd name="T80" fmla="*/ 292 w 960"/>
                      <a:gd name="T81" fmla="*/ 141 h 376"/>
                      <a:gd name="T82" fmla="*/ 345 w 960"/>
                      <a:gd name="T83" fmla="*/ 201 h 376"/>
                      <a:gd name="T84" fmla="*/ 410 w 960"/>
                      <a:gd name="T85" fmla="*/ 227 h 376"/>
                      <a:gd name="T86" fmla="*/ 469 w 960"/>
                      <a:gd name="T87" fmla="*/ 149 h 376"/>
                      <a:gd name="T88" fmla="*/ 476 w 960"/>
                      <a:gd name="T89" fmla="*/ 86 h 376"/>
                      <a:gd name="T90" fmla="*/ 203 w 960"/>
                      <a:gd name="T91" fmla="*/ 185 h 376"/>
                      <a:gd name="T92" fmla="*/ 182 w 960"/>
                      <a:gd name="T93" fmla="*/ 127 h 376"/>
                      <a:gd name="T94" fmla="*/ 94 w 960"/>
                      <a:gd name="T95" fmla="*/ 55 h 376"/>
                      <a:gd name="T96" fmla="*/ 0 w 960"/>
                      <a:gd name="T97" fmla="*/ 0 h 376"/>
                      <a:gd name="T98" fmla="*/ 71 w 960"/>
                      <a:gd name="T99" fmla="*/ 86 h 376"/>
                      <a:gd name="T100" fmla="*/ 129 w 960"/>
                      <a:gd name="T101" fmla="*/ 197 h 376"/>
                      <a:gd name="T102" fmla="*/ 219 w 960"/>
                      <a:gd name="T103" fmla="*/ 269 h 3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60" h="376">
                        <a:moveTo>
                          <a:pt x="524" y="373"/>
                        </a:moveTo>
                        <a:lnTo>
                          <a:pt x="526" y="367"/>
                        </a:lnTo>
                        <a:lnTo>
                          <a:pt x="519" y="360"/>
                        </a:lnTo>
                        <a:lnTo>
                          <a:pt x="508" y="353"/>
                        </a:lnTo>
                        <a:lnTo>
                          <a:pt x="489" y="357"/>
                        </a:lnTo>
                        <a:lnTo>
                          <a:pt x="515" y="374"/>
                        </a:lnTo>
                        <a:lnTo>
                          <a:pt x="524" y="373"/>
                        </a:lnTo>
                        <a:lnTo>
                          <a:pt x="524" y="373"/>
                        </a:lnTo>
                        <a:close/>
                        <a:moveTo>
                          <a:pt x="602" y="371"/>
                        </a:moveTo>
                        <a:lnTo>
                          <a:pt x="617" y="353"/>
                        </a:lnTo>
                        <a:lnTo>
                          <a:pt x="618" y="346"/>
                        </a:lnTo>
                        <a:lnTo>
                          <a:pt x="616" y="341"/>
                        </a:lnTo>
                        <a:lnTo>
                          <a:pt x="594" y="351"/>
                        </a:lnTo>
                        <a:lnTo>
                          <a:pt x="584" y="366"/>
                        </a:lnTo>
                        <a:lnTo>
                          <a:pt x="581" y="373"/>
                        </a:lnTo>
                        <a:lnTo>
                          <a:pt x="583" y="376"/>
                        </a:lnTo>
                        <a:lnTo>
                          <a:pt x="602" y="371"/>
                        </a:lnTo>
                        <a:lnTo>
                          <a:pt x="602" y="371"/>
                        </a:lnTo>
                        <a:close/>
                        <a:moveTo>
                          <a:pt x="469" y="323"/>
                        </a:moveTo>
                        <a:lnTo>
                          <a:pt x="463" y="331"/>
                        </a:lnTo>
                        <a:lnTo>
                          <a:pt x="451" y="331"/>
                        </a:lnTo>
                        <a:lnTo>
                          <a:pt x="443" y="344"/>
                        </a:lnTo>
                        <a:lnTo>
                          <a:pt x="454" y="345"/>
                        </a:lnTo>
                        <a:lnTo>
                          <a:pt x="469" y="341"/>
                        </a:lnTo>
                        <a:lnTo>
                          <a:pt x="493" y="337"/>
                        </a:lnTo>
                        <a:lnTo>
                          <a:pt x="489" y="326"/>
                        </a:lnTo>
                        <a:lnTo>
                          <a:pt x="476" y="329"/>
                        </a:lnTo>
                        <a:lnTo>
                          <a:pt x="469" y="323"/>
                        </a:lnTo>
                        <a:lnTo>
                          <a:pt x="469" y="323"/>
                        </a:lnTo>
                        <a:close/>
                        <a:moveTo>
                          <a:pt x="574" y="323"/>
                        </a:moveTo>
                        <a:lnTo>
                          <a:pt x="554" y="331"/>
                        </a:lnTo>
                        <a:lnTo>
                          <a:pt x="540" y="333"/>
                        </a:lnTo>
                        <a:lnTo>
                          <a:pt x="528" y="325"/>
                        </a:lnTo>
                        <a:lnTo>
                          <a:pt x="511" y="331"/>
                        </a:lnTo>
                        <a:lnTo>
                          <a:pt x="510" y="339"/>
                        </a:lnTo>
                        <a:lnTo>
                          <a:pt x="537" y="342"/>
                        </a:lnTo>
                        <a:lnTo>
                          <a:pt x="570" y="336"/>
                        </a:lnTo>
                        <a:lnTo>
                          <a:pt x="574" y="323"/>
                        </a:lnTo>
                        <a:lnTo>
                          <a:pt x="574" y="323"/>
                        </a:lnTo>
                        <a:close/>
                        <a:moveTo>
                          <a:pt x="277" y="291"/>
                        </a:moveTo>
                        <a:lnTo>
                          <a:pt x="274" y="282"/>
                        </a:lnTo>
                        <a:lnTo>
                          <a:pt x="266" y="281"/>
                        </a:lnTo>
                        <a:lnTo>
                          <a:pt x="250" y="271"/>
                        </a:lnTo>
                        <a:lnTo>
                          <a:pt x="224" y="270"/>
                        </a:lnTo>
                        <a:lnTo>
                          <a:pt x="209" y="293"/>
                        </a:lnTo>
                        <a:lnTo>
                          <a:pt x="227" y="295"/>
                        </a:lnTo>
                        <a:lnTo>
                          <a:pt x="231" y="305"/>
                        </a:lnTo>
                        <a:lnTo>
                          <a:pt x="268" y="314"/>
                        </a:lnTo>
                        <a:lnTo>
                          <a:pt x="277" y="311"/>
                        </a:lnTo>
                        <a:lnTo>
                          <a:pt x="293" y="314"/>
                        </a:lnTo>
                        <a:lnTo>
                          <a:pt x="316" y="323"/>
                        </a:lnTo>
                        <a:lnTo>
                          <a:pt x="336" y="327"/>
                        </a:lnTo>
                        <a:lnTo>
                          <a:pt x="357" y="329"/>
                        </a:lnTo>
                        <a:lnTo>
                          <a:pt x="376" y="328"/>
                        </a:lnTo>
                        <a:lnTo>
                          <a:pt x="398" y="338"/>
                        </a:lnTo>
                        <a:lnTo>
                          <a:pt x="422" y="329"/>
                        </a:lnTo>
                        <a:lnTo>
                          <a:pt x="398" y="314"/>
                        </a:lnTo>
                        <a:lnTo>
                          <a:pt x="367" y="311"/>
                        </a:lnTo>
                        <a:lnTo>
                          <a:pt x="360" y="296"/>
                        </a:lnTo>
                        <a:lnTo>
                          <a:pt x="322" y="283"/>
                        </a:lnTo>
                        <a:lnTo>
                          <a:pt x="317" y="294"/>
                        </a:lnTo>
                        <a:lnTo>
                          <a:pt x="277" y="291"/>
                        </a:lnTo>
                        <a:lnTo>
                          <a:pt x="277" y="291"/>
                        </a:lnTo>
                        <a:close/>
                        <a:moveTo>
                          <a:pt x="825" y="278"/>
                        </a:moveTo>
                        <a:lnTo>
                          <a:pt x="825" y="267"/>
                        </a:lnTo>
                        <a:lnTo>
                          <a:pt x="821" y="259"/>
                        </a:lnTo>
                        <a:lnTo>
                          <a:pt x="816" y="268"/>
                        </a:lnTo>
                        <a:lnTo>
                          <a:pt x="812" y="276"/>
                        </a:lnTo>
                        <a:lnTo>
                          <a:pt x="813" y="294"/>
                        </a:lnTo>
                        <a:lnTo>
                          <a:pt x="825" y="278"/>
                        </a:lnTo>
                        <a:close/>
                        <a:moveTo>
                          <a:pt x="672" y="212"/>
                        </a:moveTo>
                        <a:lnTo>
                          <a:pt x="666" y="204"/>
                        </a:lnTo>
                        <a:lnTo>
                          <a:pt x="645" y="206"/>
                        </a:lnTo>
                        <a:lnTo>
                          <a:pt x="648" y="215"/>
                        </a:lnTo>
                        <a:lnTo>
                          <a:pt x="663" y="220"/>
                        </a:lnTo>
                        <a:lnTo>
                          <a:pt x="672" y="212"/>
                        </a:lnTo>
                        <a:lnTo>
                          <a:pt x="672" y="212"/>
                        </a:lnTo>
                        <a:close/>
                        <a:moveTo>
                          <a:pt x="739" y="203"/>
                        </a:moveTo>
                        <a:lnTo>
                          <a:pt x="717" y="197"/>
                        </a:lnTo>
                        <a:lnTo>
                          <a:pt x="690" y="198"/>
                        </a:lnTo>
                        <a:lnTo>
                          <a:pt x="685" y="211"/>
                        </a:lnTo>
                        <a:lnTo>
                          <a:pt x="700" y="212"/>
                        </a:lnTo>
                        <a:lnTo>
                          <a:pt x="711" y="210"/>
                        </a:lnTo>
                        <a:lnTo>
                          <a:pt x="729" y="212"/>
                        </a:lnTo>
                        <a:lnTo>
                          <a:pt x="746" y="222"/>
                        </a:lnTo>
                        <a:lnTo>
                          <a:pt x="739" y="203"/>
                        </a:lnTo>
                        <a:lnTo>
                          <a:pt x="739" y="203"/>
                        </a:lnTo>
                        <a:close/>
                        <a:moveTo>
                          <a:pt x="817" y="157"/>
                        </a:moveTo>
                        <a:lnTo>
                          <a:pt x="815" y="148"/>
                        </a:lnTo>
                        <a:lnTo>
                          <a:pt x="781" y="139"/>
                        </a:lnTo>
                        <a:lnTo>
                          <a:pt x="770" y="146"/>
                        </a:lnTo>
                        <a:lnTo>
                          <a:pt x="742" y="152"/>
                        </a:lnTo>
                        <a:lnTo>
                          <a:pt x="750" y="164"/>
                        </a:lnTo>
                        <a:lnTo>
                          <a:pt x="769" y="169"/>
                        </a:lnTo>
                        <a:lnTo>
                          <a:pt x="776" y="183"/>
                        </a:lnTo>
                        <a:lnTo>
                          <a:pt x="808" y="183"/>
                        </a:lnTo>
                        <a:lnTo>
                          <a:pt x="809" y="189"/>
                        </a:lnTo>
                        <a:lnTo>
                          <a:pt x="794" y="188"/>
                        </a:lnTo>
                        <a:lnTo>
                          <a:pt x="771" y="197"/>
                        </a:lnTo>
                        <a:lnTo>
                          <a:pt x="787" y="209"/>
                        </a:lnTo>
                        <a:lnTo>
                          <a:pt x="787" y="219"/>
                        </a:lnTo>
                        <a:lnTo>
                          <a:pt x="791" y="227"/>
                        </a:lnTo>
                        <a:lnTo>
                          <a:pt x="799" y="226"/>
                        </a:lnTo>
                        <a:lnTo>
                          <a:pt x="805" y="214"/>
                        </a:lnTo>
                        <a:lnTo>
                          <a:pt x="836" y="236"/>
                        </a:lnTo>
                        <a:lnTo>
                          <a:pt x="853" y="238"/>
                        </a:lnTo>
                        <a:lnTo>
                          <a:pt x="893" y="258"/>
                        </a:lnTo>
                        <a:lnTo>
                          <a:pt x="901" y="278"/>
                        </a:lnTo>
                        <a:lnTo>
                          <a:pt x="905" y="304"/>
                        </a:lnTo>
                        <a:lnTo>
                          <a:pt x="891" y="311"/>
                        </a:lnTo>
                        <a:lnTo>
                          <a:pt x="881" y="330"/>
                        </a:lnTo>
                        <a:lnTo>
                          <a:pt x="907" y="329"/>
                        </a:lnTo>
                        <a:lnTo>
                          <a:pt x="914" y="323"/>
                        </a:lnTo>
                        <a:lnTo>
                          <a:pt x="934" y="327"/>
                        </a:lnTo>
                        <a:lnTo>
                          <a:pt x="951" y="347"/>
                        </a:lnTo>
                        <a:lnTo>
                          <a:pt x="957" y="269"/>
                        </a:lnTo>
                        <a:lnTo>
                          <a:pt x="960" y="192"/>
                        </a:lnTo>
                        <a:lnTo>
                          <a:pt x="938" y="187"/>
                        </a:lnTo>
                        <a:lnTo>
                          <a:pt x="923" y="179"/>
                        </a:lnTo>
                        <a:lnTo>
                          <a:pt x="905" y="170"/>
                        </a:lnTo>
                        <a:lnTo>
                          <a:pt x="887" y="170"/>
                        </a:lnTo>
                        <a:lnTo>
                          <a:pt x="862" y="184"/>
                        </a:lnTo>
                        <a:lnTo>
                          <a:pt x="844" y="210"/>
                        </a:lnTo>
                        <a:lnTo>
                          <a:pt x="822" y="196"/>
                        </a:lnTo>
                        <a:lnTo>
                          <a:pt x="817" y="157"/>
                        </a:lnTo>
                        <a:close/>
                        <a:moveTo>
                          <a:pt x="631" y="96"/>
                        </a:moveTo>
                        <a:lnTo>
                          <a:pt x="627" y="91"/>
                        </a:lnTo>
                        <a:lnTo>
                          <a:pt x="606" y="108"/>
                        </a:lnTo>
                        <a:lnTo>
                          <a:pt x="582" y="109"/>
                        </a:lnTo>
                        <a:lnTo>
                          <a:pt x="556" y="106"/>
                        </a:lnTo>
                        <a:lnTo>
                          <a:pt x="539" y="99"/>
                        </a:lnTo>
                        <a:lnTo>
                          <a:pt x="521" y="116"/>
                        </a:lnTo>
                        <a:lnTo>
                          <a:pt x="517" y="127"/>
                        </a:lnTo>
                        <a:lnTo>
                          <a:pt x="507" y="162"/>
                        </a:lnTo>
                        <a:lnTo>
                          <a:pt x="503" y="181"/>
                        </a:lnTo>
                        <a:lnTo>
                          <a:pt x="494" y="197"/>
                        </a:lnTo>
                        <a:lnTo>
                          <a:pt x="500" y="212"/>
                        </a:lnTo>
                        <a:lnTo>
                          <a:pt x="508" y="213"/>
                        </a:lnTo>
                        <a:lnTo>
                          <a:pt x="511" y="236"/>
                        </a:lnTo>
                        <a:lnTo>
                          <a:pt x="504" y="258"/>
                        </a:lnTo>
                        <a:lnTo>
                          <a:pt x="512" y="265"/>
                        </a:lnTo>
                        <a:lnTo>
                          <a:pt x="526" y="261"/>
                        </a:lnTo>
                        <a:lnTo>
                          <a:pt x="527" y="227"/>
                        </a:lnTo>
                        <a:lnTo>
                          <a:pt x="526" y="199"/>
                        </a:lnTo>
                        <a:lnTo>
                          <a:pt x="540" y="193"/>
                        </a:lnTo>
                        <a:lnTo>
                          <a:pt x="537" y="215"/>
                        </a:lnTo>
                        <a:lnTo>
                          <a:pt x="552" y="229"/>
                        </a:lnTo>
                        <a:lnTo>
                          <a:pt x="549" y="239"/>
                        </a:lnTo>
                        <a:lnTo>
                          <a:pt x="554" y="245"/>
                        </a:lnTo>
                        <a:lnTo>
                          <a:pt x="575" y="236"/>
                        </a:lnTo>
                        <a:lnTo>
                          <a:pt x="563" y="255"/>
                        </a:lnTo>
                        <a:lnTo>
                          <a:pt x="572" y="264"/>
                        </a:lnTo>
                        <a:lnTo>
                          <a:pt x="583" y="256"/>
                        </a:lnTo>
                        <a:lnTo>
                          <a:pt x="584" y="241"/>
                        </a:lnTo>
                        <a:lnTo>
                          <a:pt x="567" y="213"/>
                        </a:lnTo>
                        <a:lnTo>
                          <a:pt x="571" y="206"/>
                        </a:lnTo>
                        <a:lnTo>
                          <a:pt x="552" y="175"/>
                        </a:lnTo>
                        <a:lnTo>
                          <a:pt x="571" y="166"/>
                        </a:lnTo>
                        <a:lnTo>
                          <a:pt x="580" y="152"/>
                        </a:lnTo>
                        <a:lnTo>
                          <a:pt x="590" y="156"/>
                        </a:lnTo>
                        <a:lnTo>
                          <a:pt x="591" y="144"/>
                        </a:lnTo>
                        <a:lnTo>
                          <a:pt x="552" y="153"/>
                        </a:lnTo>
                        <a:lnTo>
                          <a:pt x="540" y="163"/>
                        </a:lnTo>
                        <a:lnTo>
                          <a:pt x="521" y="142"/>
                        </a:lnTo>
                        <a:lnTo>
                          <a:pt x="525" y="125"/>
                        </a:lnTo>
                        <a:lnTo>
                          <a:pt x="543" y="121"/>
                        </a:lnTo>
                        <a:lnTo>
                          <a:pt x="578" y="120"/>
                        </a:lnTo>
                        <a:lnTo>
                          <a:pt x="598" y="125"/>
                        </a:lnTo>
                        <a:lnTo>
                          <a:pt x="614" y="120"/>
                        </a:lnTo>
                        <a:lnTo>
                          <a:pt x="631" y="96"/>
                        </a:lnTo>
                        <a:lnTo>
                          <a:pt x="631" y="96"/>
                        </a:lnTo>
                        <a:close/>
                        <a:moveTo>
                          <a:pt x="704" y="103"/>
                        </a:moveTo>
                        <a:lnTo>
                          <a:pt x="701" y="94"/>
                        </a:lnTo>
                        <a:lnTo>
                          <a:pt x="689" y="91"/>
                        </a:lnTo>
                        <a:lnTo>
                          <a:pt x="687" y="78"/>
                        </a:lnTo>
                        <a:lnTo>
                          <a:pt x="680" y="86"/>
                        </a:lnTo>
                        <a:lnTo>
                          <a:pt x="676" y="106"/>
                        </a:lnTo>
                        <a:lnTo>
                          <a:pt x="683" y="137"/>
                        </a:lnTo>
                        <a:lnTo>
                          <a:pt x="690" y="152"/>
                        </a:lnTo>
                        <a:lnTo>
                          <a:pt x="697" y="148"/>
                        </a:lnTo>
                        <a:lnTo>
                          <a:pt x="689" y="136"/>
                        </a:lnTo>
                        <a:lnTo>
                          <a:pt x="691" y="122"/>
                        </a:lnTo>
                        <a:lnTo>
                          <a:pt x="703" y="124"/>
                        </a:lnTo>
                        <a:lnTo>
                          <a:pt x="704" y="103"/>
                        </a:lnTo>
                        <a:lnTo>
                          <a:pt x="704" y="103"/>
                        </a:lnTo>
                        <a:close/>
                        <a:moveTo>
                          <a:pt x="476" y="86"/>
                        </a:moveTo>
                        <a:lnTo>
                          <a:pt x="479" y="75"/>
                        </a:lnTo>
                        <a:lnTo>
                          <a:pt x="463" y="53"/>
                        </a:lnTo>
                        <a:lnTo>
                          <a:pt x="474" y="31"/>
                        </a:lnTo>
                        <a:lnTo>
                          <a:pt x="455" y="28"/>
                        </a:lnTo>
                        <a:lnTo>
                          <a:pt x="432" y="28"/>
                        </a:lnTo>
                        <a:lnTo>
                          <a:pt x="425" y="55"/>
                        </a:lnTo>
                        <a:lnTo>
                          <a:pt x="418" y="63"/>
                        </a:lnTo>
                        <a:lnTo>
                          <a:pt x="408" y="96"/>
                        </a:lnTo>
                        <a:lnTo>
                          <a:pt x="391" y="101"/>
                        </a:lnTo>
                        <a:lnTo>
                          <a:pt x="371" y="94"/>
                        </a:lnTo>
                        <a:lnTo>
                          <a:pt x="361" y="97"/>
                        </a:lnTo>
                        <a:lnTo>
                          <a:pt x="349" y="109"/>
                        </a:lnTo>
                        <a:lnTo>
                          <a:pt x="336" y="107"/>
                        </a:lnTo>
                        <a:lnTo>
                          <a:pt x="322" y="112"/>
                        </a:lnTo>
                        <a:lnTo>
                          <a:pt x="308" y="99"/>
                        </a:lnTo>
                        <a:lnTo>
                          <a:pt x="304" y="83"/>
                        </a:lnTo>
                        <a:lnTo>
                          <a:pt x="291" y="98"/>
                        </a:lnTo>
                        <a:lnTo>
                          <a:pt x="289" y="120"/>
                        </a:lnTo>
                        <a:lnTo>
                          <a:pt x="292" y="141"/>
                        </a:lnTo>
                        <a:lnTo>
                          <a:pt x="302" y="161"/>
                        </a:lnTo>
                        <a:lnTo>
                          <a:pt x="312" y="168"/>
                        </a:lnTo>
                        <a:lnTo>
                          <a:pt x="315" y="199"/>
                        </a:lnTo>
                        <a:lnTo>
                          <a:pt x="332" y="202"/>
                        </a:lnTo>
                        <a:lnTo>
                          <a:pt x="345" y="201"/>
                        </a:lnTo>
                        <a:lnTo>
                          <a:pt x="352" y="212"/>
                        </a:lnTo>
                        <a:lnTo>
                          <a:pt x="378" y="204"/>
                        </a:lnTo>
                        <a:lnTo>
                          <a:pt x="388" y="212"/>
                        </a:lnTo>
                        <a:lnTo>
                          <a:pt x="403" y="213"/>
                        </a:lnTo>
                        <a:lnTo>
                          <a:pt x="410" y="227"/>
                        </a:lnTo>
                        <a:lnTo>
                          <a:pt x="435" y="217"/>
                        </a:lnTo>
                        <a:lnTo>
                          <a:pt x="438" y="226"/>
                        </a:lnTo>
                        <a:lnTo>
                          <a:pt x="448" y="189"/>
                        </a:lnTo>
                        <a:lnTo>
                          <a:pt x="449" y="165"/>
                        </a:lnTo>
                        <a:lnTo>
                          <a:pt x="469" y="149"/>
                        </a:lnTo>
                        <a:lnTo>
                          <a:pt x="468" y="127"/>
                        </a:lnTo>
                        <a:lnTo>
                          <a:pt x="475" y="112"/>
                        </a:lnTo>
                        <a:lnTo>
                          <a:pt x="500" y="109"/>
                        </a:lnTo>
                        <a:lnTo>
                          <a:pt x="476" y="86"/>
                        </a:lnTo>
                        <a:lnTo>
                          <a:pt x="476" y="86"/>
                        </a:lnTo>
                        <a:close/>
                        <a:moveTo>
                          <a:pt x="219" y="269"/>
                        </a:moveTo>
                        <a:lnTo>
                          <a:pt x="222" y="232"/>
                        </a:lnTo>
                        <a:lnTo>
                          <a:pt x="228" y="202"/>
                        </a:lnTo>
                        <a:lnTo>
                          <a:pt x="218" y="187"/>
                        </a:lnTo>
                        <a:lnTo>
                          <a:pt x="203" y="185"/>
                        </a:lnTo>
                        <a:lnTo>
                          <a:pt x="196" y="172"/>
                        </a:lnTo>
                        <a:lnTo>
                          <a:pt x="193" y="156"/>
                        </a:lnTo>
                        <a:lnTo>
                          <a:pt x="185" y="156"/>
                        </a:lnTo>
                        <a:lnTo>
                          <a:pt x="173" y="147"/>
                        </a:lnTo>
                        <a:lnTo>
                          <a:pt x="182" y="127"/>
                        </a:lnTo>
                        <a:lnTo>
                          <a:pt x="166" y="116"/>
                        </a:lnTo>
                        <a:lnTo>
                          <a:pt x="154" y="97"/>
                        </a:lnTo>
                        <a:lnTo>
                          <a:pt x="136" y="81"/>
                        </a:lnTo>
                        <a:lnTo>
                          <a:pt x="114" y="80"/>
                        </a:lnTo>
                        <a:lnTo>
                          <a:pt x="94" y="55"/>
                        </a:lnTo>
                        <a:lnTo>
                          <a:pt x="82" y="44"/>
                        </a:lnTo>
                        <a:lnTo>
                          <a:pt x="65" y="29"/>
                        </a:lnTo>
                        <a:lnTo>
                          <a:pt x="45" y="5"/>
                        </a:lnTo>
                        <a:lnTo>
                          <a:pt x="13" y="1"/>
                        </a:lnTo>
                        <a:lnTo>
                          <a:pt x="0" y="0"/>
                        </a:lnTo>
                        <a:lnTo>
                          <a:pt x="1" y="12"/>
                        </a:lnTo>
                        <a:lnTo>
                          <a:pt x="24" y="38"/>
                        </a:lnTo>
                        <a:lnTo>
                          <a:pt x="41" y="51"/>
                        </a:lnTo>
                        <a:lnTo>
                          <a:pt x="52" y="71"/>
                        </a:lnTo>
                        <a:lnTo>
                          <a:pt x="71" y="86"/>
                        </a:lnTo>
                        <a:lnTo>
                          <a:pt x="80" y="105"/>
                        </a:lnTo>
                        <a:lnTo>
                          <a:pt x="85" y="126"/>
                        </a:lnTo>
                        <a:lnTo>
                          <a:pt x="104" y="145"/>
                        </a:lnTo>
                        <a:lnTo>
                          <a:pt x="119" y="179"/>
                        </a:lnTo>
                        <a:lnTo>
                          <a:pt x="129" y="197"/>
                        </a:lnTo>
                        <a:lnTo>
                          <a:pt x="145" y="216"/>
                        </a:lnTo>
                        <a:lnTo>
                          <a:pt x="153" y="230"/>
                        </a:lnTo>
                        <a:lnTo>
                          <a:pt x="179" y="250"/>
                        </a:lnTo>
                        <a:lnTo>
                          <a:pt x="196" y="269"/>
                        </a:lnTo>
                        <a:lnTo>
                          <a:pt x="219" y="269"/>
                        </a:lnTo>
                        <a:lnTo>
                          <a:pt x="219" y="269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7" name="India">
                    <a:extLst>
                      <a:ext uri="{FF2B5EF4-FFF2-40B4-BE49-F238E27FC236}">
                        <a16:creationId xmlns:a16="http://schemas.microsoft.com/office/drawing/2014/main" id="{6B8756AD-CE5D-4B84-9F7D-39072E8FF5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24632" y="3428557"/>
                    <a:ext cx="813647" cy="920448"/>
                  </a:xfrm>
                  <a:custGeom>
                    <a:avLst/>
                    <a:gdLst>
                      <a:gd name="T0" fmla="*/ 183 w 579"/>
                      <a:gd name="T1" fmla="*/ 95 h 655"/>
                      <a:gd name="T2" fmla="*/ 184 w 579"/>
                      <a:gd name="T3" fmla="*/ 60 h 655"/>
                      <a:gd name="T4" fmla="*/ 141 w 579"/>
                      <a:gd name="T5" fmla="*/ 0 h 655"/>
                      <a:gd name="T6" fmla="*/ 75 w 579"/>
                      <a:gd name="T7" fmla="*/ 18 h 655"/>
                      <a:gd name="T8" fmla="*/ 90 w 579"/>
                      <a:gd name="T9" fmla="*/ 66 h 655"/>
                      <a:gd name="T10" fmla="*/ 99 w 579"/>
                      <a:gd name="T11" fmla="*/ 108 h 655"/>
                      <a:gd name="T12" fmla="*/ 60 w 579"/>
                      <a:gd name="T13" fmla="*/ 180 h 655"/>
                      <a:gd name="T14" fmla="*/ 32 w 579"/>
                      <a:gd name="T15" fmla="*/ 214 h 655"/>
                      <a:gd name="T16" fmla="*/ 57 w 579"/>
                      <a:gd name="T17" fmla="*/ 265 h 655"/>
                      <a:gd name="T18" fmla="*/ 26 w 579"/>
                      <a:gd name="T19" fmla="*/ 301 h 655"/>
                      <a:gd name="T20" fmla="*/ 54 w 579"/>
                      <a:gd name="T21" fmla="*/ 348 h 655"/>
                      <a:gd name="T22" fmla="*/ 105 w 579"/>
                      <a:gd name="T23" fmla="*/ 359 h 655"/>
                      <a:gd name="T24" fmla="*/ 130 w 579"/>
                      <a:gd name="T25" fmla="*/ 464 h 655"/>
                      <a:gd name="T26" fmla="*/ 165 w 579"/>
                      <a:gd name="T27" fmla="*/ 541 h 655"/>
                      <a:gd name="T28" fmla="*/ 194 w 579"/>
                      <a:gd name="T29" fmla="*/ 599 h 655"/>
                      <a:gd name="T30" fmla="*/ 235 w 579"/>
                      <a:gd name="T31" fmla="*/ 648 h 655"/>
                      <a:gd name="T32" fmla="*/ 253 w 579"/>
                      <a:gd name="T33" fmla="*/ 617 h 655"/>
                      <a:gd name="T34" fmla="*/ 269 w 579"/>
                      <a:gd name="T35" fmla="*/ 558 h 655"/>
                      <a:gd name="T36" fmla="*/ 267 w 579"/>
                      <a:gd name="T37" fmla="*/ 485 h 655"/>
                      <a:gd name="T38" fmla="*/ 299 w 579"/>
                      <a:gd name="T39" fmla="*/ 457 h 655"/>
                      <a:gd name="T40" fmla="*/ 326 w 579"/>
                      <a:gd name="T41" fmla="*/ 424 h 655"/>
                      <a:gd name="T42" fmla="*/ 387 w 579"/>
                      <a:gd name="T43" fmla="*/ 365 h 655"/>
                      <a:gd name="T44" fmla="*/ 418 w 579"/>
                      <a:gd name="T45" fmla="*/ 328 h 655"/>
                      <a:gd name="T46" fmla="*/ 427 w 579"/>
                      <a:gd name="T47" fmla="*/ 300 h 655"/>
                      <a:gd name="T48" fmla="*/ 405 w 579"/>
                      <a:gd name="T49" fmla="*/ 262 h 655"/>
                      <a:gd name="T50" fmla="*/ 403 w 579"/>
                      <a:gd name="T51" fmla="*/ 232 h 655"/>
                      <a:gd name="T52" fmla="*/ 435 w 579"/>
                      <a:gd name="T53" fmla="*/ 227 h 655"/>
                      <a:gd name="T54" fmla="*/ 478 w 579"/>
                      <a:gd name="T55" fmla="*/ 247 h 655"/>
                      <a:gd name="T56" fmla="*/ 476 w 579"/>
                      <a:gd name="T57" fmla="*/ 272 h 655"/>
                      <a:gd name="T58" fmla="*/ 486 w 579"/>
                      <a:gd name="T59" fmla="*/ 283 h 655"/>
                      <a:gd name="T60" fmla="*/ 518 w 579"/>
                      <a:gd name="T61" fmla="*/ 315 h 655"/>
                      <a:gd name="T62" fmla="*/ 514 w 579"/>
                      <a:gd name="T63" fmla="*/ 272 h 655"/>
                      <a:gd name="T64" fmla="*/ 535 w 579"/>
                      <a:gd name="T65" fmla="*/ 246 h 655"/>
                      <a:gd name="T66" fmla="*/ 562 w 579"/>
                      <a:gd name="T67" fmla="*/ 196 h 655"/>
                      <a:gd name="T68" fmla="*/ 579 w 579"/>
                      <a:gd name="T69" fmla="*/ 181 h 655"/>
                      <a:gd name="T70" fmla="*/ 558 w 579"/>
                      <a:gd name="T71" fmla="*/ 159 h 655"/>
                      <a:gd name="T72" fmla="*/ 514 w 579"/>
                      <a:gd name="T73" fmla="*/ 149 h 655"/>
                      <a:gd name="T74" fmla="*/ 464 w 579"/>
                      <a:gd name="T75" fmla="*/ 184 h 655"/>
                      <a:gd name="T76" fmla="*/ 460 w 579"/>
                      <a:gd name="T77" fmla="*/ 207 h 655"/>
                      <a:gd name="T78" fmla="*/ 409 w 579"/>
                      <a:gd name="T79" fmla="*/ 200 h 655"/>
                      <a:gd name="T80" fmla="*/ 391 w 579"/>
                      <a:gd name="T81" fmla="*/ 181 h 655"/>
                      <a:gd name="T82" fmla="*/ 397 w 579"/>
                      <a:gd name="T83" fmla="*/ 216 h 655"/>
                      <a:gd name="T84" fmla="*/ 338 w 579"/>
                      <a:gd name="T85" fmla="*/ 208 h 655"/>
                      <a:gd name="T86" fmla="*/ 267 w 579"/>
                      <a:gd name="T87" fmla="*/ 180 h 655"/>
                      <a:gd name="T88" fmla="*/ 227 w 579"/>
                      <a:gd name="T89" fmla="*/ 138 h 6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579" h="655">
                        <a:moveTo>
                          <a:pt x="237" y="126"/>
                        </a:moveTo>
                        <a:lnTo>
                          <a:pt x="206" y="110"/>
                        </a:lnTo>
                        <a:lnTo>
                          <a:pt x="183" y="95"/>
                        </a:lnTo>
                        <a:lnTo>
                          <a:pt x="171" y="69"/>
                        </a:lnTo>
                        <a:lnTo>
                          <a:pt x="186" y="72"/>
                        </a:lnTo>
                        <a:lnTo>
                          <a:pt x="184" y="60"/>
                        </a:lnTo>
                        <a:lnTo>
                          <a:pt x="173" y="48"/>
                        </a:lnTo>
                        <a:lnTo>
                          <a:pt x="170" y="28"/>
                        </a:lnTo>
                        <a:lnTo>
                          <a:pt x="141" y="0"/>
                        </a:lnTo>
                        <a:lnTo>
                          <a:pt x="127" y="21"/>
                        </a:lnTo>
                        <a:lnTo>
                          <a:pt x="107" y="25"/>
                        </a:lnTo>
                        <a:lnTo>
                          <a:pt x="75" y="18"/>
                        </a:lnTo>
                        <a:lnTo>
                          <a:pt x="67" y="29"/>
                        </a:lnTo>
                        <a:lnTo>
                          <a:pt x="80" y="50"/>
                        </a:lnTo>
                        <a:lnTo>
                          <a:pt x="90" y="66"/>
                        </a:lnTo>
                        <a:lnTo>
                          <a:pt x="109" y="78"/>
                        </a:lnTo>
                        <a:lnTo>
                          <a:pt x="95" y="91"/>
                        </a:lnTo>
                        <a:lnTo>
                          <a:pt x="99" y="108"/>
                        </a:lnTo>
                        <a:lnTo>
                          <a:pt x="84" y="132"/>
                        </a:lnTo>
                        <a:lnTo>
                          <a:pt x="77" y="156"/>
                        </a:lnTo>
                        <a:lnTo>
                          <a:pt x="60" y="180"/>
                        </a:lnTo>
                        <a:lnTo>
                          <a:pt x="36" y="179"/>
                        </a:lnTo>
                        <a:lnTo>
                          <a:pt x="17" y="204"/>
                        </a:lnTo>
                        <a:lnTo>
                          <a:pt x="32" y="214"/>
                        </a:lnTo>
                        <a:lnTo>
                          <a:pt x="38" y="233"/>
                        </a:lnTo>
                        <a:lnTo>
                          <a:pt x="51" y="245"/>
                        </a:lnTo>
                        <a:lnTo>
                          <a:pt x="57" y="265"/>
                        </a:lnTo>
                        <a:lnTo>
                          <a:pt x="12" y="265"/>
                        </a:lnTo>
                        <a:lnTo>
                          <a:pt x="0" y="281"/>
                        </a:lnTo>
                        <a:lnTo>
                          <a:pt x="26" y="301"/>
                        </a:lnTo>
                        <a:lnTo>
                          <a:pt x="34" y="310"/>
                        </a:lnTo>
                        <a:lnTo>
                          <a:pt x="25" y="319"/>
                        </a:lnTo>
                        <a:lnTo>
                          <a:pt x="54" y="348"/>
                        </a:lnTo>
                        <a:lnTo>
                          <a:pt x="69" y="350"/>
                        </a:lnTo>
                        <a:lnTo>
                          <a:pt x="98" y="336"/>
                        </a:lnTo>
                        <a:lnTo>
                          <a:pt x="105" y="359"/>
                        </a:lnTo>
                        <a:lnTo>
                          <a:pt x="108" y="388"/>
                        </a:lnTo>
                        <a:lnTo>
                          <a:pt x="117" y="418"/>
                        </a:lnTo>
                        <a:lnTo>
                          <a:pt x="130" y="464"/>
                        </a:lnTo>
                        <a:lnTo>
                          <a:pt x="152" y="497"/>
                        </a:lnTo>
                        <a:lnTo>
                          <a:pt x="157" y="511"/>
                        </a:lnTo>
                        <a:lnTo>
                          <a:pt x="165" y="541"/>
                        </a:lnTo>
                        <a:lnTo>
                          <a:pt x="177" y="564"/>
                        </a:lnTo>
                        <a:lnTo>
                          <a:pt x="185" y="575"/>
                        </a:lnTo>
                        <a:lnTo>
                          <a:pt x="194" y="599"/>
                        </a:lnTo>
                        <a:lnTo>
                          <a:pt x="206" y="632"/>
                        </a:lnTo>
                        <a:lnTo>
                          <a:pt x="226" y="655"/>
                        </a:lnTo>
                        <a:lnTo>
                          <a:pt x="235" y="648"/>
                        </a:lnTo>
                        <a:lnTo>
                          <a:pt x="241" y="631"/>
                        </a:lnTo>
                        <a:lnTo>
                          <a:pt x="260" y="625"/>
                        </a:lnTo>
                        <a:lnTo>
                          <a:pt x="253" y="617"/>
                        </a:lnTo>
                        <a:lnTo>
                          <a:pt x="262" y="599"/>
                        </a:lnTo>
                        <a:lnTo>
                          <a:pt x="272" y="598"/>
                        </a:lnTo>
                        <a:lnTo>
                          <a:pt x="269" y="558"/>
                        </a:lnTo>
                        <a:lnTo>
                          <a:pt x="277" y="535"/>
                        </a:lnTo>
                        <a:lnTo>
                          <a:pt x="274" y="515"/>
                        </a:lnTo>
                        <a:lnTo>
                          <a:pt x="267" y="485"/>
                        </a:lnTo>
                        <a:lnTo>
                          <a:pt x="271" y="466"/>
                        </a:lnTo>
                        <a:lnTo>
                          <a:pt x="280" y="465"/>
                        </a:lnTo>
                        <a:lnTo>
                          <a:pt x="299" y="457"/>
                        </a:lnTo>
                        <a:lnTo>
                          <a:pt x="308" y="450"/>
                        </a:lnTo>
                        <a:lnTo>
                          <a:pt x="307" y="440"/>
                        </a:lnTo>
                        <a:lnTo>
                          <a:pt x="326" y="424"/>
                        </a:lnTo>
                        <a:lnTo>
                          <a:pt x="340" y="409"/>
                        </a:lnTo>
                        <a:lnTo>
                          <a:pt x="360" y="381"/>
                        </a:lnTo>
                        <a:lnTo>
                          <a:pt x="387" y="365"/>
                        </a:lnTo>
                        <a:lnTo>
                          <a:pt x="396" y="351"/>
                        </a:lnTo>
                        <a:lnTo>
                          <a:pt x="392" y="334"/>
                        </a:lnTo>
                        <a:lnTo>
                          <a:pt x="418" y="328"/>
                        </a:lnTo>
                        <a:lnTo>
                          <a:pt x="432" y="329"/>
                        </a:lnTo>
                        <a:lnTo>
                          <a:pt x="433" y="320"/>
                        </a:lnTo>
                        <a:lnTo>
                          <a:pt x="427" y="300"/>
                        </a:lnTo>
                        <a:lnTo>
                          <a:pt x="418" y="282"/>
                        </a:lnTo>
                        <a:lnTo>
                          <a:pt x="419" y="268"/>
                        </a:lnTo>
                        <a:lnTo>
                          <a:pt x="405" y="262"/>
                        </a:lnTo>
                        <a:lnTo>
                          <a:pt x="408" y="253"/>
                        </a:lnTo>
                        <a:lnTo>
                          <a:pt x="419" y="244"/>
                        </a:lnTo>
                        <a:lnTo>
                          <a:pt x="403" y="232"/>
                        </a:lnTo>
                        <a:lnTo>
                          <a:pt x="407" y="216"/>
                        </a:lnTo>
                        <a:lnTo>
                          <a:pt x="425" y="225"/>
                        </a:lnTo>
                        <a:lnTo>
                          <a:pt x="435" y="227"/>
                        </a:lnTo>
                        <a:lnTo>
                          <a:pt x="439" y="244"/>
                        </a:lnTo>
                        <a:lnTo>
                          <a:pt x="460" y="247"/>
                        </a:lnTo>
                        <a:lnTo>
                          <a:pt x="478" y="247"/>
                        </a:lnTo>
                        <a:lnTo>
                          <a:pt x="491" y="250"/>
                        </a:lnTo>
                        <a:lnTo>
                          <a:pt x="485" y="270"/>
                        </a:lnTo>
                        <a:lnTo>
                          <a:pt x="476" y="272"/>
                        </a:lnTo>
                        <a:lnTo>
                          <a:pt x="472" y="285"/>
                        </a:lnTo>
                        <a:lnTo>
                          <a:pt x="485" y="298"/>
                        </a:lnTo>
                        <a:lnTo>
                          <a:pt x="486" y="283"/>
                        </a:lnTo>
                        <a:lnTo>
                          <a:pt x="491" y="282"/>
                        </a:lnTo>
                        <a:lnTo>
                          <a:pt x="508" y="321"/>
                        </a:lnTo>
                        <a:lnTo>
                          <a:pt x="518" y="315"/>
                        </a:lnTo>
                        <a:lnTo>
                          <a:pt x="514" y="305"/>
                        </a:lnTo>
                        <a:lnTo>
                          <a:pt x="518" y="296"/>
                        </a:lnTo>
                        <a:lnTo>
                          <a:pt x="514" y="272"/>
                        </a:lnTo>
                        <a:lnTo>
                          <a:pt x="531" y="278"/>
                        </a:lnTo>
                        <a:lnTo>
                          <a:pt x="536" y="258"/>
                        </a:lnTo>
                        <a:lnTo>
                          <a:pt x="535" y="246"/>
                        </a:lnTo>
                        <a:lnTo>
                          <a:pt x="544" y="226"/>
                        </a:lnTo>
                        <a:lnTo>
                          <a:pt x="540" y="212"/>
                        </a:lnTo>
                        <a:lnTo>
                          <a:pt x="562" y="196"/>
                        </a:lnTo>
                        <a:lnTo>
                          <a:pt x="578" y="200"/>
                        </a:lnTo>
                        <a:lnTo>
                          <a:pt x="574" y="186"/>
                        </a:lnTo>
                        <a:lnTo>
                          <a:pt x="579" y="181"/>
                        </a:lnTo>
                        <a:lnTo>
                          <a:pt x="575" y="172"/>
                        </a:lnTo>
                        <a:lnTo>
                          <a:pt x="553" y="169"/>
                        </a:lnTo>
                        <a:lnTo>
                          <a:pt x="558" y="159"/>
                        </a:lnTo>
                        <a:lnTo>
                          <a:pt x="545" y="144"/>
                        </a:lnTo>
                        <a:lnTo>
                          <a:pt x="532" y="154"/>
                        </a:lnTo>
                        <a:lnTo>
                          <a:pt x="514" y="149"/>
                        </a:lnTo>
                        <a:lnTo>
                          <a:pt x="494" y="164"/>
                        </a:lnTo>
                        <a:lnTo>
                          <a:pt x="480" y="181"/>
                        </a:lnTo>
                        <a:lnTo>
                          <a:pt x="464" y="184"/>
                        </a:lnTo>
                        <a:lnTo>
                          <a:pt x="475" y="192"/>
                        </a:lnTo>
                        <a:lnTo>
                          <a:pt x="475" y="207"/>
                        </a:lnTo>
                        <a:lnTo>
                          <a:pt x="460" y="207"/>
                        </a:lnTo>
                        <a:lnTo>
                          <a:pt x="442" y="206"/>
                        </a:lnTo>
                        <a:lnTo>
                          <a:pt x="430" y="209"/>
                        </a:lnTo>
                        <a:lnTo>
                          <a:pt x="409" y="200"/>
                        </a:lnTo>
                        <a:lnTo>
                          <a:pt x="408" y="195"/>
                        </a:lnTo>
                        <a:lnTo>
                          <a:pt x="403" y="177"/>
                        </a:lnTo>
                        <a:lnTo>
                          <a:pt x="391" y="181"/>
                        </a:lnTo>
                        <a:lnTo>
                          <a:pt x="391" y="192"/>
                        </a:lnTo>
                        <a:lnTo>
                          <a:pt x="397" y="207"/>
                        </a:lnTo>
                        <a:lnTo>
                          <a:pt x="397" y="216"/>
                        </a:lnTo>
                        <a:lnTo>
                          <a:pt x="379" y="217"/>
                        </a:lnTo>
                        <a:lnTo>
                          <a:pt x="354" y="211"/>
                        </a:lnTo>
                        <a:lnTo>
                          <a:pt x="338" y="208"/>
                        </a:lnTo>
                        <a:lnTo>
                          <a:pt x="324" y="197"/>
                        </a:lnTo>
                        <a:lnTo>
                          <a:pt x="295" y="194"/>
                        </a:lnTo>
                        <a:lnTo>
                          <a:pt x="267" y="180"/>
                        </a:lnTo>
                        <a:lnTo>
                          <a:pt x="245" y="169"/>
                        </a:lnTo>
                        <a:lnTo>
                          <a:pt x="224" y="160"/>
                        </a:lnTo>
                        <a:lnTo>
                          <a:pt x="227" y="138"/>
                        </a:lnTo>
                        <a:lnTo>
                          <a:pt x="237" y="126"/>
                        </a:lnTo>
                        <a:lnTo>
                          <a:pt x="237" y="126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8" name="Japan">
                    <a:extLst>
                      <a:ext uri="{FF2B5EF4-FFF2-40B4-BE49-F238E27FC236}">
                        <a16:creationId xmlns:a16="http://schemas.microsoft.com/office/drawing/2014/main" id="{190031CD-7355-4E3E-8F00-F7D689B0856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385653" y="3096915"/>
                    <a:ext cx="278242" cy="482006"/>
                  </a:xfrm>
                  <a:custGeom>
                    <a:avLst/>
                    <a:gdLst>
                      <a:gd name="T0" fmla="*/ 79 w 198"/>
                      <a:gd name="T1" fmla="*/ 263 h 343"/>
                      <a:gd name="T2" fmla="*/ 62 w 198"/>
                      <a:gd name="T3" fmla="*/ 271 h 343"/>
                      <a:gd name="T4" fmla="*/ 62 w 198"/>
                      <a:gd name="T5" fmla="*/ 296 h 343"/>
                      <a:gd name="T6" fmla="*/ 77 w 198"/>
                      <a:gd name="T7" fmla="*/ 289 h 343"/>
                      <a:gd name="T8" fmla="*/ 96 w 198"/>
                      <a:gd name="T9" fmla="*/ 291 h 343"/>
                      <a:gd name="T10" fmla="*/ 96 w 198"/>
                      <a:gd name="T11" fmla="*/ 269 h 343"/>
                      <a:gd name="T12" fmla="*/ 187 w 198"/>
                      <a:gd name="T13" fmla="*/ 196 h 343"/>
                      <a:gd name="T14" fmla="*/ 178 w 198"/>
                      <a:gd name="T15" fmla="*/ 148 h 343"/>
                      <a:gd name="T16" fmla="*/ 138 w 198"/>
                      <a:gd name="T17" fmla="*/ 95 h 343"/>
                      <a:gd name="T18" fmla="*/ 120 w 198"/>
                      <a:gd name="T19" fmla="*/ 115 h 343"/>
                      <a:gd name="T20" fmla="*/ 143 w 198"/>
                      <a:gd name="T21" fmla="*/ 171 h 343"/>
                      <a:gd name="T22" fmla="*/ 120 w 198"/>
                      <a:gd name="T23" fmla="*/ 205 h 343"/>
                      <a:gd name="T24" fmla="*/ 101 w 198"/>
                      <a:gd name="T25" fmla="*/ 235 h 343"/>
                      <a:gd name="T26" fmla="*/ 41 w 198"/>
                      <a:gd name="T27" fmla="*/ 238 h 343"/>
                      <a:gd name="T28" fmla="*/ 20 w 198"/>
                      <a:gd name="T29" fmla="*/ 267 h 343"/>
                      <a:gd name="T30" fmla="*/ 0 w 198"/>
                      <a:gd name="T31" fmla="*/ 289 h 343"/>
                      <a:gd name="T32" fmla="*/ 30 w 198"/>
                      <a:gd name="T33" fmla="*/ 312 h 343"/>
                      <a:gd name="T34" fmla="*/ 47 w 198"/>
                      <a:gd name="T35" fmla="*/ 343 h 343"/>
                      <a:gd name="T36" fmla="*/ 53 w 198"/>
                      <a:gd name="T37" fmla="*/ 292 h 343"/>
                      <a:gd name="T38" fmla="*/ 49 w 198"/>
                      <a:gd name="T39" fmla="*/ 275 h 343"/>
                      <a:gd name="T40" fmla="*/ 99 w 198"/>
                      <a:gd name="T41" fmla="*/ 258 h 343"/>
                      <a:gd name="T42" fmla="*/ 125 w 198"/>
                      <a:gd name="T43" fmla="*/ 285 h 343"/>
                      <a:gd name="T44" fmla="*/ 176 w 198"/>
                      <a:gd name="T45" fmla="*/ 256 h 343"/>
                      <a:gd name="T46" fmla="*/ 198 w 198"/>
                      <a:gd name="T47" fmla="*/ 228 h 343"/>
                      <a:gd name="T48" fmla="*/ 187 w 198"/>
                      <a:gd name="T49" fmla="*/ 196 h 343"/>
                      <a:gd name="T50" fmla="*/ 142 w 198"/>
                      <a:gd name="T51" fmla="*/ 32 h 343"/>
                      <a:gd name="T52" fmla="*/ 84 w 198"/>
                      <a:gd name="T53" fmla="*/ 0 h 343"/>
                      <a:gd name="T54" fmla="*/ 107 w 198"/>
                      <a:gd name="T55" fmla="*/ 50 h 343"/>
                      <a:gd name="T56" fmla="*/ 90 w 198"/>
                      <a:gd name="T57" fmla="*/ 68 h 343"/>
                      <a:gd name="T58" fmla="*/ 128 w 198"/>
                      <a:gd name="T59" fmla="*/ 92 h 343"/>
                      <a:gd name="T60" fmla="*/ 163 w 198"/>
                      <a:gd name="T61" fmla="*/ 81 h 343"/>
                      <a:gd name="T62" fmla="*/ 188 w 198"/>
                      <a:gd name="T63" fmla="*/ 52 h 343"/>
                      <a:gd name="T64" fmla="*/ 159 w 198"/>
                      <a:gd name="T65" fmla="*/ 36 h 343"/>
                      <a:gd name="T66" fmla="*/ 142 w 198"/>
                      <a:gd name="T67" fmla="*/ 32 h 3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98" h="343">
                        <a:moveTo>
                          <a:pt x="96" y="269"/>
                        </a:moveTo>
                        <a:lnTo>
                          <a:pt x="79" y="263"/>
                        </a:lnTo>
                        <a:lnTo>
                          <a:pt x="75" y="274"/>
                        </a:lnTo>
                        <a:lnTo>
                          <a:pt x="62" y="271"/>
                        </a:lnTo>
                        <a:lnTo>
                          <a:pt x="57" y="285"/>
                        </a:lnTo>
                        <a:lnTo>
                          <a:pt x="62" y="296"/>
                        </a:lnTo>
                        <a:lnTo>
                          <a:pt x="78" y="303"/>
                        </a:lnTo>
                        <a:lnTo>
                          <a:pt x="77" y="289"/>
                        </a:lnTo>
                        <a:lnTo>
                          <a:pt x="85" y="284"/>
                        </a:lnTo>
                        <a:lnTo>
                          <a:pt x="96" y="291"/>
                        </a:lnTo>
                        <a:lnTo>
                          <a:pt x="101" y="276"/>
                        </a:lnTo>
                        <a:lnTo>
                          <a:pt x="96" y="269"/>
                        </a:lnTo>
                        <a:lnTo>
                          <a:pt x="96" y="269"/>
                        </a:lnTo>
                        <a:close/>
                        <a:moveTo>
                          <a:pt x="187" y="196"/>
                        </a:moveTo>
                        <a:lnTo>
                          <a:pt x="173" y="172"/>
                        </a:lnTo>
                        <a:lnTo>
                          <a:pt x="178" y="148"/>
                        </a:lnTo>
                        <a:lnTo>
                          <a:pt x="167" y="128"/>
                        </a:lnTo>
                        <a:lnTo>
                          <a:pt x="138" y="95"/>
                        </a:lnTo>
                        <a:lnTo>
                          <a:pt x="120" y="100"/>
                        </a:lnTo>
                        <a:lnTo>
                          <a:pt x="120" y="115"/>
                        </a:lnTo>
                        <a:lnTo>
                          <a:pt x="139" y="141"/>
                        </a:lnTo>
                        <a:lnTo>
                          <a:pt x="143" y="171"/>
                        </a:lnTo>
                        <a:lnTo>
                          <a:pt x="137" y="180"/>
                        </a:lnTo>
                        <a:lnTo>
                          <a:pt x="120" y="205"/>
                        </a:lnTo>
                        <a:lnTo>
                          <a:pt x="101" y="192"/>
                        </a:lnTo>
                        <a:lnTo>
                          <a:pt x="101" y="235"/>
                        </a:lnTo>
                        <a:lnTo>
                          <a:pt x="78" y="231"/>
                        </a:lnTo>
                        <a:lnTo>
                          <a:pt x="41" y="238"/>
                        </a:lnTo>
                        <a:lnTo>
                          <a:pt x="35" y="254"/>
                        </a:lnTo>
                        <a:lnTo>
                          <a:pt x="20" y="267"/>
                        </a:lnTo>
                        <a:lnTo>
                          <a:pt x="16" y="282"/>
                        </a:lnTo>
                        <a:lnTo>
                          <a:pt x="0" y="289"/>
                        </a:lnTo>
                        <a:lnTo>
                          <a:pt x="15" y="305"/>
                        </a:lnTo>
                        <a:lnTo>
                          <a:pt x="30" y="312"/>
                        </a:lnTo>
                        <a:lnTo>
                          <a:pt x="34" y="333"/>
                        </a:lnTo>
                        <a:lnTo>
                          <a:pt x="47" y="343"/>
                        </a:lnTo>
                        <a:lnTo>
                          <a:pt x="56" y="332"/>
                        </a:lnTo>
                        <a:lnTo>
                          <a:pt x="53" y="292"/>
                        </a:lnTo>
                        <a:lnTo>
                          <a:pt x="25" y="275"/>
                        </a:lnTo>
                        <a:lnTo>
                          <a:pt x="49" y="275"/>
                        </a:lnTo>
                        <a:lnTo>
                          <a:pt x="67" y="263"/>
                        </a:lnTo>
                        <a:lnTo>
                          <a:pt x="99" y="258"/>
                        </a:lnTo>
                        <a:lnTo>
                          <a:pt x="109" y="276"/>
                        </a:lnTo>
                        <a:lnTo>
                          <a:pt x="125" y="285"/>
                        </a:lnTo>
                        <a:lnTo>
                          <a:pt x="142" y="258"/>
                        </a:lnTo>
                        <a:lnTo>
                          <a:pt x="176" y="256"/>
                        </a:lnTo>
                        <a:lnTo>
                          <a:pt x="196" y="245"/>
                        </a:lnTo>
                        <a:lnTo>
                          <a:pt x="198" y="228"/>
                        </a:lnTo>
                        <a:lnTo>
                          <a:pt x="189" y="216"/>
                        </a:lnTo>
                        <a:lnTo>
                          <a:pt x="187" y="196"/>
                        </a:lnTo>
                        <a:lnTo>
                          <a:pt x="187" y="196"/>
                        </a:lnTo>
                        <a:close/>
                        <a:moveTo>
                          <a:pt x="142" y="32"/>
                        </a:moveTo>
                        <a:lnTo>
                          <a:pt x="123" y="23"/>
                        </a:lnTo>
                        <a:lnTo>
                          <a:pt x="84" y="0"/>
                        </a:lnTo>
                        <a:lnTo>
                          <a:pt x="91" y="18"/>
                        </a:lnTo>
                        <a:lnTo>
                          <a:pt x="107" y="50"/>
                        </a:lnTo>
                        <a:lnTo>
                          <a:pt x="88" y="50"/>
                        </a:lnTo>
                        <a:lnTo>
                          <a:pt x="90" y="68"/>
                        </a:lnTo>
                        <a:lnTo>
                          <a:pt x="107" y="92"/>
                        </a:lnTo>
                        <a:lnTo>
                          <a:pt x="128" y="92"/>
                        </a:lnTo>
                        <a:lnTo>
                          <a:pt x="123" y="65"/>
                        </a:lnTo>
                        <a:lnTo>
                          <a:pt x="163" y="81"/>
                        </a:lnTo>
                        <a:lnTo>
                          <a:pt x="165" y="59"/>
                        </a:lnTo>
                        <a:lnTo>
                          <a:pt x="188" y="52"/>
                        </a:lnTo>
                        <a:lnTo>
                          <a:pt x="166" y="26"/>
                        </a:lnTo>
                        <a:lnTo>
                          <a:pt x="159" y="36"/>
                        </a:lnTo>
                        <a:lnTo>
                          <a:pt x="142" y="32"/>
                        </a:lnTo>
                        <a:lnTo>
                          <a:pt x="142" y="32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9" name="Kyrgyzstan">
                    <a:extLst>
                      <a:ext uri="{FF2B5EF4-FFF2-40B4-BE49-F238E27FC236}">
                        <a16:creationId xmlns:a16="http://schemas.microsoft.com/office/drawing/2014/main" id="{3A7FDF5B-DD52-416B-A533-0049C1B426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52963" y="3168583"/>
                    <a:ext cx="265594" cy="132095"/>
                  </a:xfrm>
                  <a:custGeom>
                    <a:avLst/>
                    <a:gdLst>
                      <a:gd name="T0" fmla="*/ 189 w 189"/>
                      <a:gd name="T1" fmla="*/ 22 h 94"/>
                      <a:gd name="T2" fmla="*/ 175 w 189"/>
                      <a:gd name="T3" fmla="*/ 19 h 94"/>
                      <a:gd name="T4" fmla="*/ 163 w 189"/>
                      <a:gd name="T5" fmla="*/ 11 h 94"/>
                      <a:gd name="T6" fmla="*/ 133 w 189"/>
                      <a:gd name="T7" fmla="*/ 9 h 94"/>
                      <a:gd name="T8" fmla="*/ 102 w 189"/>
                      <a:gd name="T9" fmla="*/ 8 h 94"/>
                      <a:gd name="T10" fmla="*/ 96 w 189"/>
                      <a:gd name="T11" fmla="*/ 11 h 94"/>
                      <a:gd name="T12" fmla="*/ 65 w 189"/>
                      <a:gd name="T13" fmla="*/ 0 h 94"/>
                      <a:gd name="T14" fmla="*/ 56 w 189"/>
                      <a:gd name="T15" fmla="*/ 5 h 94"/>
                      <a:gd name="T16" fmla="*/ 58 w 189"/>
                      <a:gd name="T17" fmla="*/ 19 h 94"/>
                      <a:gd name="T18" fmla="*/ 24 w 189"/>
                      <a:gd name="T19" fmla="*/ 11 h 94"/>
                      <a:gd name="T20" fmla="*/ 12 w 189"/>
                      <a:gd name="T21" fmla="*/ 14 h 94"/>
                      <a:gd name="T22" fmla="*/ 11 w 189"/>
                      <a:gd name="T23" fmla="*/ 24 h 94"/>
                      <a:gd name="T24" fmla="*/ 18 w 189"/>
                      <a:gd name="T25" fmla="*/ 27 h 94"/>
                      <a:gd name="T26" fmla="*/ 6 w 189"/>
                      <a:gd name="T27" fmla="*/ 41 h 94"/>
                      <a:gd name="T28" fmla="*/ 23 w 189"/>
                      <a:gd name="T29" fmla="*/ 50 h 94"/>
                      <a:gd name="T30" fmla="*/ 35 w 189"/>
                      <a:gd name="T31" fmla="*/ 44 h 94"/>
                      <a:gd name="T32" fmla="*/ 62 w 189"/>
                      <a:gd name="T33" fmla="*/ 56 h 94"/>
                      <a:gd name="T34" fmla="*/ 43 w 189"/>
                      <a:gd name="T35" fmla="*/ 73 h 94"/>
                      <a:gd name="T36" fmla="*/ 27 w 189"/>
                      <a:gd name="T37" fmla="*/ 71 h 94"/>
                      <a:gd name="T38" fmla="*/ 22 w 189"/>
                      <a:gd name="T39" fmla="*/ 79 h 94"/>
                      <a:gd name="T40" fmla="*/ 0 w 189"/>
                      <a:gd name="T41" fmla="*/ 74 h 94"/>
                      <a:gd name="T42" fmla="*/ 3 w 189"/>
                      <a:gd name="T43" fmla="*/ 88 h 94"/>
                      <a:gd name="T44" fmla="*/ 22 w 189"/>
                      <a:gd name="T45" fmla="*/ 86 h 94"/>
                      <a:gd name="T46" fmla="*/ 49 w 189"/>
                      <a:gd name="T47" fmla="*/ 94 h 94"/>
                      <a:gd name="T48" fmla="*/ 85 w 189"/>
                      <a:gd name="T49" fmla="*/ 91 h 94"/>
                      <a:gd name="T50" fmla="*/ 89 w 189"/>
                      <a:gd name="T51" fmla="*/ 85 h 94"/>
                      <a:gd name="T52" fmla="*/ 84 w 189"/>
                      <a:gd name="T53" fmla="*/ 80 h 94"/>
                      <a:gd name="T54" fmla="*/ 99 w 189"/>
                      <a:gd name="T55" fmla="*/ 69 h 94"/>
                      <a:gd name="T56" fmla="*/ 111 w 189"/>
                      <a:gd name="T57" fmla="*/ 64 h 94"/>
                      <a:gd name="T58" fmla="*/ 132 w 189"/>
                      <a:gd name="T59" fmla="*/ 67 h 94"/>
                      <a:gd name="T60" fmla="*/ 134 w 189"/>
                      <a:gd name="T61" fmla="*/ 52 h 94"/>
                      <a:gd name="T62" fmla="*/ 159 w 189"/>
                      <a:gd name="T63" fmla="*/ 49 h 94"/>
                      <a:gd name="T64" fmla="*/ 162 w 189"/>
                      <a:gd name="T65" fmla="*/ 41 h 94"/>
                      <a:gd name="T66" fmla="*/ 188 w 189"/>
                      <a:gd name="T67" fmla="*/ 27 h 94"/>
                      <a:gd name="T68" fmla="*/ 189 w 189"/>
                      <a:gd name="T69" fmla="*/ 22 h 94"/>
                      <a:gd name="T70" fmla="*/ 189 w 189"/>
                      <a:gd name="T71" fmla="*/ 22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9" h="94">
                        <a:moveTo>
                          <a:pt x="189" y="22"/>
                        </a:moveTo>
                        <a:lnTo>
                          <a:pt x="175" y="19"/>
                        </a:lnTo>
                        <a:lnTo>
                          <a:pt x="163" y="11"/>
                        </a:lnTo>
                        <a:lnTo>
                          <a:pt x="133" y="9"/>
                        </a:lnTo>
                        <a:lnTo>
                          <a:pt x="102" y="8"/>
                        </a:lnTo>
                        <a:lnTo>
                          <a:pt x="96" y="11"/>
                        </a:lnTo>
                        <a:lnTo>
                          <a:pt x="65" y="0"/>
                        </a:lnTo>
                        <a:lnTo>
                          <a:pt x="56" y="5"/>
                        </a:lnTo>
                        <a:lnTo>
                          <a:pt x="58" y="19"/>
                        </a:lnTo>
                        <a:lnTo>
                          <a:pt x="24" y="11"/>
                        </a:lnTo>
                        <a:lnTo>
                          <a:pt x="12" y="14"/>
                        </a:lnTo>
                        <a:lnTo>
                          <a:pt x="11" y="24"/>
                        </a:lnTo>
                        <a:lnTo>
                          <a:pt x="18" y="27"/>
                        </a:lnTo>
                        <a:lnTo>
                          <a:pt x="6" y="41"/>
                        </a:lnTo>
                        <a:lnTo>
                          <a:pt x="23" y="50"/>
                        </a:lnTo>
                        <a:lnTo>
                          <a:pt x="35" y="44"/>
                        </a:lnTo>
                        <a:lnTo>
                          <a:pt x="62" y="56"/>
                        </a:lnTo>
                        <a:lnTo>
                          <a:pt x="43" y="73"/>
                        </a:lnTo>
                        <a:lnTo>
                          <a:pt x="27" y="71"/>
                        </a:lnTo>
                        <a:lnTo>
                          <a:pt x="22" y="79"/>
                        </a:lnTo>
                        <a:lnTo>
                          <a:pt x="0" y="74"/>
                        </a:lnTo>
                        <a:lnTo>
                          <a:pt x="3" y="88"/>
                        </a:lnTo>
                        <a:lnTo>
                          <a:pt x="22" y="86"/>
                        </a:lnTo>
                        <a:lnTo>
                          <a:pt x="49" y="94"/>
                        </a:lnTo>
                        <a:lnTo>
                          <a:pt x="85" y="91"/>
                        </a:lnTo>
                        <a:lnTo>
                          <a:pt x="89" y="85"/>
                        </a:lnTo>
                        <a:lnTo>
                          <a:pt x="84" y="80"/>
                        </a:lnTo>
                        <a:lnTo>
                          <a:pt x="99" y="69"/>
                        </a:lnTo>
                        <a:lnTo>
                          <a:pt x="111" y="64"/>
                        </a:lnTo>
                        <a:lnTo>
                          <a:pt x="132" y="67"/>
                        </a:lnTo>
                        <a:lnTo>
                          <a:pt x="134" y="52"/>
                        </a:lnTo>
                        <a:lnTo>
                          <a:pt x="159" y="49"/>
                        </a:lnTo>
                        <a:lnTo>
                          <a:pt x="162" y="41"/>
                        </a:lnTo>
                        <a:lnTo>
                          <a:pt x="188" y="27"/>
                        </a:lnTo>
                        <a:lnTo>
                          <a:pt x="189" y="22"/>
                        </a:lnTo>
                        <a:lnTo>
                          <a:pt x="189" y="22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0" name="Cambodia">
                    <a:extLst>
                      <a:ext uri="{FF2B5EF4-FFF2-40B4-BE49-F238E27FC236}">
                        <a16:creationId xmlns:a16="http://schemas.microsoft.com/office/drawing/2014/main" id="{D1548332-923E-487C-ABDD-791828AAC9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57500" y="4128378"/>
                    <a:ext cx="154579" cy="136311"/>
                  </a:xfrm>
                  <a:custGeom>
                    <a:avLst/>
                    <a:gdLst>
                      <a:gd name="T0" fmla="*/ 103 w 110"/>
                      <a:gd name="T1" fmla="*/ 8 h 97"/>
                      <a:gd name="T2" fmla="*/ 83 w 110"/>
                      <a:gd name="T3" fmla="*/ 0 h 97"/>
                      <a:gd name="T4" fmla="*/ 76 w 110"/>
                      <a:gd name="T5" fmla="*/ 16 h 97"/>
                      <a:gd name="T6" fmla="*/ 58 w 110"/>
                      <a:gd name="T7" fmla="*/ 7 h 97"/>
                      <a:gd name="T8" fmla="*/ 38 w 110"/>
                      <a:gd name="T9" fmla="*/ 4 h 97"/>
                      <a:gd name="T10" fmla="*/ 11 w 110"/>
                      <a:gd name="T11" fmla="*/ 8 h 97"/>
                      <a:gd name="T12" fmla="*/ 0 w 110"/>
                      <a:gd name="T13" fmla="*/ 28 h 97"/>
                      <a:gd name="T14" fmla="*/ 8 w 110"/>
                      <a:gd name="T15" fmla="*/ 56 h 97"/>
                      <a:gd name="T16" fmla="*/ 21 w 110"/>
                      <a:gd name="T17" fmla="*/ 81 h 97"/>
                      <a:gd name="T18" fmla="*/ 31 w 110"/>
                      <a:gd name="T19" fmla="*/ 93 h 97"/>
                      <a:gd name="T20" fmla="*/ 48 w 110"/>
                      <a:gd name="T21" fmla="*/ 97 h 97"/>
                      <a:gd name="T22" fmla="*/ 65 w 110"/>
                      <a:gd name="T23" fmla="*/ 88 h 97"/>
                      <a:gd name="T24" fmla="*/ 87 w 110"/>
                      <a:gd name="T25" fmla="*/ 86 h 97"/>
                      <a:gd name="T26" fmla="*/ 77 w 110"/>
                      <a:gd name="T27" fmla="*/ 71 h 97"/>
                      <a:gd name="T28" fmla="*/ 110 w 110"/>
                      <a:gd name="T29" fmla="*/ 53 h 97"/>
                      <a:gd name="T30" fmla="*/ 109 w 110"/>
                      <a:gd name="T31" fmla="*/ 24 h 97"/>
                      <a:gd name="T32" fmla="*/ 103 w 110"/>
                      <a:gd name="T33" fmla="*/ 8 h 97"/>
                      <a:gd name="T34" fmla="*/ 103 w 110"/>
                      <a:gd name="T35" fmla="*/ 8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10" h="97">
                        <a:moveTo>
                          <a:pt x="103" y="8"/>
                        </a:moveTo>
                        <a:lnTo>
                          <a:pt x="83" y="0"/>
                        </a:lnTo>
                        <a:lnTo>
                          <a:pt x="76" y="16"/>
                        </a:lnTo>
                        <a:lnTo>
                          <a:pt x="58" y="7"/>
                        </a:lnTo>
                        <a:lnTo>
                          <a:pt x="38" y="4"/>
                        </a:lnTo>
                        <a:lnTo>
                          <a:pt x="11" y="8"/>
                        </a:lnTo>
                        <a:lnTo>
                          <a:pt x="0" y="28"/>
                        </a:lnTo>
                        <a:lnTo>
                          <a:pt x="8" y="56"/>
                        </a:lnTo>
                        <a:lnTo>
                          <a:pt x="21" y="81"/>
                        </a:lnTo>
                        <a:lnTo>
                          <a:pt x="31" y="93"/>
                        </a:lnTo>
                        <a:lnTo>
                          <a:pt x="48" y="97"/>
                        </a:lnTo>
                        <a:lnTo>
                          <a:pt x="65" y="88"/>
                        </a:lnTo>
                        <a:lnTo>
                          <a:pt x="87" y="86"/>
                        </a:lnTo>
                        <a:lnTo>
                          <a:pt x="77" y="71"/>
                        </a:lnTo>
                        <a:lnTo>
                          <a:pt x="110" y="53"/>
                        </a:lnTo>
                        <a:lnTo>
                          <a:pt x="109" y="24"/>
                        </a:lnTo>
                        <a:lnTo>
                          <a:pt x="103" y="8"/>
                        </a:lnTo>
                        <a:lnTo>
                          <a:pt x="103" y="8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1" name="South Korea">
                    <a:extLst>
                      <a:ext uri="{FF2B5EF4-FFF2-40B4-BE49-F238E27FC236}">
                        <a16:creationId xmlns:a16="http://schemas.microsoft.com/office/drawing/2014/main" id="{22AE2601-7912-4ED5-B948-C9430D997C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29668" y="3323162"/>
                    <a:ext cx="125068" cy="143337"/>
                  </a:xfrm>
                  <a:custGeom>
                    <a:avLst/>
                    <a:gdLst>
                      <a:gd name="T0" fmla="*/ 0 w 89"/>
                      <a:gd name="T1" fmla="*/ 21 h 102"/>
                      <a:gd name="T2" fmla="*/ 24 w 89"/>
                      <a:gd name="T3" fmla="*/ 42 h 102"/>
                      <a:gd name="T4" fmla="*/ 10 w 89"/>
                      <a:gd name="T5" fmla="*/ 45 h 102"/>
                      <a:gd name="T6" fmla="*/ 30 w 89"/>
                      <a:gd name="T7" fmla="*/ 71 h 102"/>
                      <a:gd name="T8" fmla="*/ 35 w 89"/>
                      <a:gd name="T9" fmla="*/ 89 h 102"/>
                      <a:gd name="T10" fmla="*/ 42 w 89"/>
                      <a:gd name="T11" fmla="*/ 102 h 102"/>
                      <a:gd name="T12" fmla="*/ 59 w 89"/>
                      <a:gd name="T13" fmla="*/ 100 h 102"/>
                      <a:gd name="T14" fmla="*/ 71 w 89"/>
                      <a:gd name="T15" fmla="*/ 90 h 102"/>
                      <a:gd name="T16" fmla="*/ 87 w 89"/>
                      <a:gd name="T17" fmla="*/ 86 h 102"/>
                      <a:gd name="T18" fmla="*/ 89 w 89"/>
                      <a:gd name="T19" fmla="*/ 72 h 102"/>
                      <a:gd name="T20" fmla="*/ 76 w 89"/>
                      <a:gd name="T21" fmla="*/ 44 h 102"/>
                      <a:gd name="T22" fmla="*/ 64 w 89"/>
                      <a:gd name="T23" fmla="*/ 29 h 102"/>
                      <a:gd name="T24" fmla="*/ 33 w 89"/>
                      <a:gd name="T25" fmla="*/ 0 h 102"/>
                      <a:gd name="T26" fmla="*/ 33 w 89"/>
                      <a:gd name="T27" fmla="*/ 6 h 102"/>
                      <a:gd name="T28" fmla="*/ 25 w 89"/>
                      <a:gd name="T29" fmla="*/ 7 h 102"/>
                      <a:gd name="T30" fmla="*/ 12 w 89"/>
                      <a:gd name="T31" fmla="*/ 9 h 102"/>
                      <a:gd name="T32" fmla="*/ 10 w 89"/>
                      <a:gd name="T33" fmla="*/ 19 h 102"/>
                      <a:gd name="T34" fmla="*/ 1 w 89"/>
                      <a:gd name="T35" fmla="*/ 18 h 102"/>
                      <a:gd name="T36" fmla="*/ 0 w 89"/>
                      <a:gd name="T37" fmla="*/ 21 h 102"/>
                      <a:gd name="T38" fmla="*/ 0 w 89"/>
                      <a:gd name="T39" fmla="*/ 21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89" h="102">
                        <a:moveTo>
                          <a:pt x="0" y="21"/>
                        </a:moveTo>
                        <a:lnTo>
                          <a:pt x="24" y="42"/>
                        </a:lnTo>
                        <a:lnTo>
                          <a:pt x="10" y="45"/>
                        </a:lnTo>
                        <a:lnTo>
                          <a:pt x="30" y="71"/>
                        </a:lnTo>
                        <a:lnTo>
                          <a:pt x="35" y="89"/>
                        </a:lnTo>
                        <a:lnTo>
                          <a:pt x="42" y="102"/>
                        </a:lnTo>
                        <a:lnTo>
                          <a:pt x="59" y="100"/>
                        </a:lnTo>
                        <a:lnTo>
                          <a:pt x="71" y="90"/>
                        </a:lnTo>
                        <a:lnTo>
                          <a:pt x="87" y="86"/>
                        </a:lnTo>
                        <a:lnTo>
                          <a:pt x="89" y="72"/>
                        </a:lnTo>
                        <a:lnTo>
                          <a:pt x="76" y="44"/>
                        </a:lnTo>
                        <a:lnTo>
                          <a:pt x="64" y="29"/>
                        </a:lnTo>
                        <a:lnTo>
                          <a:pt x="33" y="0"/>
                        </a:lnTo>
                        <a:lnTo>
                          <a:pt x="33" y="6"/>
                        </a:lnTo>
                        <a:lnTo>
                          <a:pt x="25" y="7"/>
                        </a:lnTo>
                        <a:lnTo>
                          <a:pt x="12" y="9"/>
                        </a:lnTo>
                        <a:lnTo>
                          <a:pt x="10" y="19"/>
                        </a:lnTo>
                        <a:lnTo>
                          <a:pt x="1" y="18"/>
                        </a:lnTo>
                        <a:lnTo>
                          <a:pt x="0" y="21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2" name="Laos">
                    <a:extLst>
                      <a:ext uri="{FF2B5EF4-FFF2-40B4-BE49-F238E27FC236}">
                        <a16:creationId xmlns:a16="http://schemas.microsoft.com/office/drawing/2014/main" id="{EC9D9144-A37A-4D14-9207-4CC7AF2279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61942" y="3864189"/>
                    <a:ext cx="241705" cy="286674"/>
                  </a:xfrm>
                  <a:custGeom>
                    <a:avLst/>
                    <a:gdLst>
                      <a:gd name="T0" fmla="*/ 171 w 172"/>
                      <a:gd name="T1" fmla="*/ 196 h 204"/>
                      <a:gd name="T2" fmla="*/ 172 w 172"/>
                      <a:gd name="T3" fmla="*/ 173 h 204"/>
                      <a:gd name="T4" fmla="*/ 164 w 172"/>
                      <a:gd name="T5" fmla="*/ 156 h 204"/>
                      <a:gd name="T6" fmla="*/ 146 w 172"/>
                      <a:gd name="T7" fmla="*/ 139 h 204"/>
                      <a:gd name="T8" fmla="*/ 131 w 172"/>
                      <a:gd name="T9" fmla="*/ 119 h 204"/>
                      <a:gd name="T10" fmla="*/ 109 w 172"/>
                      <a:gd name="T11" fmla="*/ 91 h 204"/>
                      <a:gd name="T12" fmla="*/ 82 w 172"/>
                      <a:gd name="T13" fmla="*/ 76 h 204"/>
                      <a:gd name="T14" fmla="*/ 87 w 172"/>
                      <a:gd name="T15" fmla="*/ 67 h 204"/>
                      <a:gd name="T16" fmla="*/ 99 w 172"/>
                      <a:gd name="T17" fmla="*/ 61 h 204"/>
                      <a:gd name="T18" fmla="*/ 88 w 172"/>
                      <a:gd name="T19" fmla="*/ 40 h 204"/>
                      <a:gd name="T20" fmla="*/ 62 w 172"/>
                      <a:gd name="T21" fmla="*/ 40 h 204"/>
                      <a:gd name="T22" fmla="*/ 49 w 172"/>
                      <a:gd name="T23" fmla="*/ 19 h 204"/>
                      <a:gd name="T24" fmla="*/ 34 w 172"/>
                      <a:gd name="T25" fmla="*/ 0 h 204"/>
                      <a:gd name="T26" fmla="*/ 24 w 172"/>
                      <a:gd name="T27" fmla="*/ 4 h 204"/>
                      <a:gd name="T28" fmla="*/ 32 w 172"/>
                      <a:gd name="T29" fmla="*/ 31 h 204"/>
                      <a:gd name="T30" fmla="*/ 20 w 172"/>
                      <a:gd name="T31" fmla="*/ 30 h 204"/>
                      <a:gd name="T32" fmla="*/ 19 w 172"/>
                      <a:gd name="T33" fmla="*/ 25 h 204"/>
                      <a:gd name="T34" fmla="*/ 3 w 172"/>
                      <a:gd name="T35" fmla="*/ 40 h 204"/>
                      <a:gd name="T36" fmla="*/ 0 w 172"/>
                      <a:gd name="T37" fmla="*/ 49 h 204"/>
                      <a:gd name="T38" fmla="*/ 9 w 172"/>
                      <a:gd name="T39" fmla="*/ 56 h 204"/>
                      <a:gd name="T40" fmla="*/ 13 w 172"/>
                      <a:gd name="T41" fmla="*/ 70 h 204"/>
                      <a:gd name="T42" fmla="*/ 27 w 172"/>
                      <a:gd name="T43" fmla="*/ 71 h 204"/>
                      <a:gd name="T44" fmla="*/ 26 w 172"/>
                      <a:gd name="T45" fmla="*/ 96 h 204"/>
                      <a:gd name="T46" fmla="*/ 30 w 172"/>
                      <a:gd name="T47" fmla="*/ 118 h 204"/>
                      <a:gd name="T48" fmla="*/ 49 w 172"/>
                      <a:gd name="T49" fmla="*/ 104 h 204"/>
                      <a:gd name="T50" fmla="*/ 56 w 172"/>
                      <a:gd name="T51" fmla="*/ 108 h 204"/>
                      <a:gd name="T52" fmla="*/ 68 w 172"/>
                      <a:gd name="T53" fmla="*/ 108 h 204"/>
                      <a:gd name="T54" fmla="*/ 71 w 172"/>
                      <a:gd name="T55" fmla="*/ 99 h 204"/>
                      <a:gd name="T56" fmla="*/ 87 w 172"/>
                      <a:gd name="T57" fmla="*/ 100 h 204"/>
                      <a:gd name="T58" fmla="*/ 105 w 172"/>
                      <a:gd name="T59" fmla="*/ 120 h 204"/>
                      <a:gd name="T60" fmla="*/ 110 w 172"/>
                      <a:gd name="T61" fmla="*/ 143 h 204"/>
                      <a:gd name="T62" fmla="*/ 130 w 172"/>
                      <a:gd name="T63" fmla="*/ 164 h 204"/>
                      <a:gd name="T64" fmla="*/ 132 w 172"/>
                      <a:gd name="T65" fmla="*/ 184 h 204"/>
                      <a:gd name="T66" fmla="*/ 126 w 172"/>
                      <a:gd name="T67" fmla="*/ 195 h 204"/>
                      <a:gd name="T68" fmla="*/ 144 w 172"/>
                      <a:gd name="T69" fmla="*/ 204 h 204"/>
                      <a:gd name="T70" fmla="*/ 151 w 172"/>
                      <a:gd name="T71" fmla="*/ 188 h 204"/>
                      <a:gd name="T72" fmla="*/ 171 w 172"/>
                      <a:gd name="T73" fmla="*/ 196 h 204"/>
                      <a:gd name="T74" fmla="*/ 171 w 172"/>
                      <a:gd name="T75" fmla="*/ 196 h 2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72" h="204">
                        <a:moveTo>
                          <a:pt x="171" y="196"/>
                        </a:moveTo>
                        <a:lnTo>
                          <a:pt x="172" y="173"/>
                        </a:lnTo>
                        <a:lnTo>
                          <a:pt x="164" y="156"/>
                        </a:lnTo>
                        <a:lnTo>
                          <a:pt x="146" y="139"/>
                        </a:lnTo>
                        <a:lnTo>
                          <a:pt x="131" y="119"/>
                        </a:lnTo>
                        <a:lnTo>
                          <a:pt x="109" y="91"/>
                        </a:lnTo>
                        <a:lnTo>
                          <a:pt x="82" y="76"/>
                        </a:lnTo>
                        <a:lnTo>
                          <a:pt x="87" y="67"/>
                        </a:lnTo>
                        <a:lnTo>
                          <a:pt x="99" y="61"/>
                        </a:lnTo>
                        <a:lnTo>
                          <a:pt x="88" y="40"/>
                        </a:lnTo>
                        <a:lnTo>
                          <a:pt x="62" y="40"/>
                        </a:lnTo>
                        <a:lnTo>
                          <a:pt x="49" y="19"/>
                        </a:lnTo>
                        <a:lnTo>
                          <a:pt x="34" y="0"/>
                        </a:lnTo>
                        <a:lnTo>
                          <a:pt x="24" y="4"/>
                        </a:lnTo>
                        <a:lnTo>
                          <a:pt x="32" y="31"/>
                        </a:lnTo>
                        <a:lnTo>
                          <a:pt x="20" y="30"/>
                        </a:lnTo>
                        <a:lnTo>
                          <a:pt x="19" y="25"/>
                        </a:lnTo>
                        <a:lnTo>
                          <a:pt x="3" y="40"/>
                        </a:lnTo>
                        <a:lnTo>
                          <a:pt x="0" y="49"/>
                        </a:lnTo>
                        <a:lnTo>
                          <a:pt x="9" y="56"/>
                        </a:lnTo>
                        <a:lnTo>
                          <a:pt x="13" y="70"/>
                        </a:lnTo>
                        <a:lnTo>
                          <a:pt x="27" y="71"/>
                        </a:lnTo>
                        <a:lnTo>
                          <a:pt x="26" y="96"/>
                        </a:lnTo>
                        <a:lnTo>
                          <a:pt x="30" y="118"/>
                        </a:lnTo>
                        <a:lnTo>
                          <a:pt x="49" y="104"/>
                        </a:lnTo>
                        <a:lnTo>
                          <a:pt x="56" y="108"/>
                        </a:lnTo>
                        <a:lnTo>
                          <a:pt x="68" y="108"/>
                        </a:lnTo>
                        <a:lnTo>
                          <a:pt x="71" y="99"/>
                        </a:lnTo>
                        <a:lnTo>
                          <a:pt x="87" y="100"/>
                        </a:lnTo>
                        <a:lnTo>
                          <a:pt x="105" y="120"/>
                        </a:lnTo>
                        <a:lnTo>
                          <a:pt x="110" y="143"/>
                        </a:lnTo>
                        <a:lnTo>
                          <a:pt x="130" y="164"/>
                        </a:lnTo>
                        <a:lnTo>
                          <a:pt x="132" y="184"/>
                        </a:lnTo>
                        <a:lnTo>
                          <a:pt x="126" y="195"/>
                        </a:lnTo>
                        <a:lnTo>
                          <a:pt x="144" y="204"/>
                        </a:lnTo>
                        <a:lnTo>
                          <a:pt x="151" y="188"/>
                        </a:lnTo>
                        <a:lnTo>
                          <a:pt x="171" y="196"/>
                        </a:lnTo>
                        <a:lnTo>
                          <a:pt x="171" y="196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3" name="Sri Lanka">
                    <a:extLst>
                      <a:ext uri="{FF2B5EF4-FFF2-40B4-BE49-F238E27FC236}">
                        <a16:creationId xmlns:a16="http://schemas.microsoft.com/office/drawing/2014/main" id="{CB7FBBFB-0BDD-4EFF-877B-DA1712621F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06863" y="4287172"/>
                    <a:ext cx="61832" cy="127879"/>
                  </a:xfrm>
                  <a:custGeom>
                    <a:avLst/>
                    <a:gdLst>
                      <a:gd name="T0" fmla="*/ 34 w 44"/>
                      <a:gd name="T1" fmla="*/ 86 h 91"/>
                      <a:gd name="T2" fmla="*/ 42 w 44"/>
                      <a:gd name="T3" fmla="*/ 79 h 91"/>
                      <a:gd name="T4" fmla="*/ 44 w 44"/>
                      <a:gd name="T5" fmla="*/ 54 h 91"/>
                      <a:gd name="T6" fmla="*/ 33 w 44"/>
                      <a:gd name="T7" fmla="*/ 30 h 91"/>
                      <a:gd name="T8" fmla="*/ 22 w 44"/>
                      <a:gd name="T9" fmla="*/ 13 h 91"/>
                      <a:gd name="T10" fmla="*/ 6 w 44"/>
                      <a:gd name="T11" fmla="*/ 0 h 91"/>
                      <a:gd name="T12" fmla="*/ 0 w 44"/>
                      <a:gd name="T13" fmla="*/ 38 h 91"/>
                      <a:gd name="T14" fmla="*/ 5 w 44"/>
                      <a:gd name="T15" fmla="*/ 72 h 91"/>
                      <a:gd name="T16" fmla="*/ 16 w 44"/>
                      <a:gd name="T17" fmla="*/ 91 h 91"/>
                      <a:gd name="T18" fmla="*/ 34 w 44"/>
                      <a:gd name="T19" fmla="*/ 86 h 91"/>
                      <a:gd name="T20" fmla="*/ 34 w 44"/>
                      <a:gd name="T21" fmla="*/ 86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4" h="91">
                        <a:moveTo>
                          <a:pt x="34" y="86"/>
                        </a:moveTo>
                        <a:lnTo>
                          <a:pt x="42" y="79"/>
                        </a:lnTo>
                        <a:lnTo>
                          <a:pt x="44" y="54"/>
                        </a:lnTo>
                        <a:lnTo>
                          <a:pt x="33" y="30"/>
                        </a:lnTo>
                        <a:lnTo>
                          <a:pt x="22" y="13"/>
                        </a:lnTo>
                        <a:lnTo>
                          <a:pt x="6" y="0"/>
                        </a:lnTo>
                        <a:lnTo>
                          <a:pt x="0" y="38"/>
                        </a:lnTo>
                        <a:lnTo>
                          <a:pt x="5" y="72"/>
                        </a:lnTo>
                        <a:lnTo>
                          <a:pt x="16" y="91"/>
                        </a:lnTo>
                        <a:lnTo>
                          <a:pt x="34" y="86"/>
                        </a:lnTo>
                        <a:lnTo>
                          <a:pt x="34" y="86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4" name="Myanmar">
                    <a:extLst>
                      <a:ext uri="{FF2B5EF4-FFF2-40B4-BE49-F238E27FC236}">
                        <a16:creationId xmlns:a16="http://schemas.microsoft.com/office/drawing/2014/main" id="{D7B1E810-5CA8-4844-B02B-4CB712A9B6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31479" y="3668857"/>
                    <a:ext cx="257163" cy="614100"/>
                  </a:xfrm>
                  <a:custGeom>
                    <a:avLst/>
                    <a:gdLst>
                      <a:gd name="T0" fmla="*/ 180 w 183"/>
                      <a:gd name="T1" fmla="*/ 154 h 437"/>
                      <a:gd name="T2" fmla="*/ 156 w 183"/>
                      <a:gd name="T3" fmla="*/ 156 h 437"/>
                      <a:gd name="T4" fmla="*/ 142 w 183"/>
                      <a:gd name="T5" fmla="*/ 128 h 437"/>
                      <a:gd name="T6" fmla="*/ 120 w 183"/>
                      <a:gd name="T7" fmla="*/ 101 h 437"/>
                      <a:gd name="T8" fmla="*/ 97 w 183"/>
                      <a:gd name="T9" fmla="*/ 77 h 437"/>
                      <a:gd name="T10" fmla="*/ 109 w 183"/>
                      <a:gd name="T11" fmla="*/ 37 h 437"/>
                      <a:gd name="T12" fmla="*/ 94 w 183"/>
                      <a:gd name="T13" fmla="*/ 13 h 437"/>
                      <a:gd name="T14" fmla="*/ 72 w 183"/>
                      <a:gd name="T15" fmla="*/ 1 h 437"/>
                      <a:gd name="T16" fmla="*/ 71 w 183"/>
                      <a:gd name="T17" fmla="*/ 15 h 437"/>
                      <a:gd name="T18" fmla="*/ 59 w 183"/>
                      <a:gd name="T19" fmla="*/ 25 h 437"/>
                      <a:gd name="T20" fmla="*/ 41 w 183"/>
                      <a:gd name="T21" fmla="*/ 55 h 437"/>
                      <a:gd name="T22" fmla="*/ 33 w 183"/>
                      <a:gd name="T23" fmla="*/ 87 h 437"/>
                      <a:gd name="T24" fmla="*/ 11 w 183"/>
                      <a:gd name="T25" fmla="*/ 101 h 437"/>
                      <a:gd name="T26" fmla="*/ 11 w 183"/>
                      <a:gd name="T27" fmla="*/ 134 h 437"/>
                      <a:gd name="T28" fmla="*/ 5 w 183"/>
                      <a:gd name="T29" fmla="*/ 150 h 437"/>
                      <a:gd name="T30" fmla="*/ 0 w 183"/>
                      <a:gd name="T31" fmla="*/ 163 h 437"/>
                      <a:gd name="T32" fmla="*/ 20 w 183"/>
                      <a:gd name="T33" fmla="*/ 201 h 437"/>
                      <a:gd name="T34" fmla="*/ 31 w 183"/>
                      <a:gd name="T35" fmla="*/ 213 h 437"/>
                      <a:gd name="T36" fmla="*/ 59 w 183"/>
                      <a:gd name="T37" fmla="*/ 262 h 437"/>
                      <a:gd name="T38" fmla="*/ 69 w 183"/>
                      <a:gd name="T39" fmla="*/ 297 h 437"/>
                      <a:gd name="T40" fmla="*/ 102 w 183"/>
                      <a:gd name="T41" fmla="*/ 282 h 437"/>
                      <a:gd name="T42" fmla="*/ 127 w 183"/>
                      <a:gd name="T43" fmla="*/ 290 h 437"/>
                      <a:gd name="T44" fmla="*/ 143 w 183"/>
                      <a:gd name="T45" fmla="*/ 349 h 437"/>
                      <a:gd name="T46" fmla="*/ 154 w 183"/>
                      <a:gd name="T47" fmla="*/ 387 h 437"/>
                      <a:gd name="T48" fmla="*/ 157 w 183"/>
                      <a:gd name="T49" fmla="*/ 419 h 437"/>
                      <a:gd name="T50" fmla="*/ 169 w 183"/>
                      <a:gd name="T51" fmla="*/ 413 h 437"/>
                      <a:gd name="T52" fmla="*/ 168 w 183"/>
                      <a:gd name="T53" fmla="*/ 369 h 437"/>
                      <a:gd name="T54" fmla="*/ 164 w 183"/>
                      <a:gd name="T55" fmla="*/ 345 h 437"/>
                      <a:gd name="T56" fmla="*/ 141 w 183"/>
                      <a:gd name="T57" fmla="*/ 314 h 437"/>
                      <a:gd name="T58" fmla="*/ 153 w 183"/>
                      <a:gd name="T59" fmla="*/ 289 h 437"/>
                      <a:gd name="T60" fmla="*/ 127 w 183"/>
                      <a:gd name="T61" fmla="*/ 256 h 437"/>
                      <a:gd name="T62" fmla="*/ 122 w 183"/>
                      <a:gd name="T63" fmla="*/ 231 h 437"/>
                      <a:gd name="T64" fmla="*/ 142 w 183"/>
                      <a:gd name="T65" fmla="*/ 204 h 437"/>
                      <a:gd name="T66" fmla="*/ 164 w 183"/>
                      <a:gd name="T67" fmla="*/ 188 h 437"/>
                      <a:gd name="T68" fmla="*/ 183 w 183"/>
                      <a:gd name="T69" fmla="*/ 164 h 4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83" h="437">
                        <a:moveTo>
                          <a:pt x="183" y="164"/>
                        </a:moveTo>
                        <a:lnTo>
                          <a:pt x="180" y="154"/>
                        </a:lnTo>
                        <a:lnTo>
                          <a:pt x="166" y="161"/>
                        </a:lnTo>
                        <a:lnTo>
                          <a:pt x="156" y="156"/>
                        </a:lnTo>
                        <a:lnTo>
                          <a:pt x="140" y="148"/>
                        </a:lnTo>
                        <a:lnTo>
                          <a:pt x="142" y="128"/>
                        </a:lnTo>
                        <a:lnTo>
                          <a:pt x="128" y="123"/>
                        </a:lnTo>
                        <a:lnTo>
                          <a:pt x="120" y="101"/>
                        </a:lnTo>
                        <a:lnTo>
                          <a:pt x="99" y="105"/>
                        </a:lnTo>
                        <a:lnTo>
                          <a:pt x="97" y="77"/>
                        </a:lnTo>
                        <a:lnTo>
                          <a:pt x="112" y="57"/>
                        </a:lnTo>
                        <a:lnTo>
                          <a:pt x="109" y="37"/>
                        </a:lnTo>
                        <a:lnTo>
                          <a:pt x="104" y="19"/>
                        </a:lnTo>
                        <a:lnTo>
                          <a:pt x="94" y="13"/>
                        </a:lnTo>
                        <a:lnTo>
                          <a:pt x="84" y="0"/>
                        </a:lnTo>
                        <a:lnTo>
                          <a:pt x="72" y="1"/>
                        </a:lnTo>
                        <a:lnTo>
                          <a:pt x="76" y="10"/>
                        </a:lnTo>
                        <a:lnTo>
                          <a:pt x="71" y="15"/>
                        </a:lnTo>
                        <a:lnTo>
                          <a:pt x="75" y="29"/>
                        </a:lnTo>
                        <a:lnTo>
                          <a:pt x="59" y="25"/>
                        </a:lnTo>
                        <a:lnTo>
                          <a:pt x="37" y="41"/>
                        </a:lnTo>
                        <a:lnTo>
                          <a:pt x="41" y="55"/>
                        </a:lnTo>
                        <a:lnTo>
                          <a:pt x="32" y="75"/>
                        </a:lnTo>
                        <a:lnTo>
                          <a:pt x="33" y="87"/>
                        </a:lnTo>
                        <a:lnTo>
                          <a:pt x="28" y="107"/>
                        </a:lnTo>
                        <a:lnTo>
                          <a:pt x="11" y="101"/>
                        </a:lnTo>
                        <a:lnTo>
                          <a:pt x="15" y="125"/>
                        </a:lnTo>
                        <a:lnTo>
                          <a:pt x="11" y="134"/>
                        </a:lnTo>
                        <a:lnTo>
                          <a:pt x="15" y="144"/>
                        </a:lnTo>
                        <a:lnTo>
                          <a:pt x="5" y="150"/>
                        </a:lnTo>
                        <a:lnTo>
                          <a:pt x="7" y="166"/>
                        </a:lnTo>
                        <a:lnTo>
                          <a:pt x="0" y="163"/>
                        </a:lnTo>
                        <a:lnTo>
                          <a:pt x="3" y="181"/>
                        </a:lnTo>
                        <a:lnTo>
                          <a:pt x="20" y="201"/>
                        </a:lnTo>
                        <a:lnTo>
                          <a:pt x="33" y="205"/>
                        </a:lnTo>
                        <a:lnTo>
                          <a:pt x="31" y="213"/>
                        </a:lnTo>
                        <a:lnTo>
                          <a:pt x="52" y="240"/>
                        </a:lnTo>
                        <a:lnTo>
                          <a:pt x="59" y="262"/>
                        </a:lnTo>
                        <a:lnTo>
                          <a:pt x="56" y="291"/>
                        </a:lnTo>
                        <a:lnTo>
                          <a:pt x="69" y="297"/>
                        </a:lnTo>
                        <a:lnTo>
                          <a:pt x="81" y="300"/>
                        </a:lnTo>
                        <a:lnTo>
                          <a:pt x="102" y="282"/>
                        </a:lnTo>
                        <a:lnTo>
                          <a:pt x="114" y="271"/>
                        </a:lnTo>
                        <a:lnTo>
                          <a:pt x="127" y="290"/>
                        </a:lnTo>
                        <a:lnTo>
                          <a:pt x="134" y="320"/>
                        </a:lnTo>
                        <a:lnTo>
                          <a:pt x="143" y="349"/>
                        </a:lnTo>
                        <a:lnTo>
                          <a:pt x="153" y="361"/>
                        </a:lnTo>
                        <a:lnTo>
                          <a:pt x="154" y="387"/>
                        </a:lnTo>
                        <a:lnTo>
                          <a:pt x="162" y="402"/>
                        </a:lnTo>
                        <a:lnTo>
                          <a:pt x="157" y="419"/>
                        </a:lnTo>
                        <a:lnTo>
                          <a:pt x="160" y="437"/>
                        </a:lnTo>
                        <a:lnTo>
                          <a:pt x="169" y="413"/>
                        </a:lnTo>
                        <a:lnTo>
                          <a:pt x="179" y="390"/>
                        </a:lnTo>
                        <a:lnTo>
                          <a:pt x="168" y="369"/>
                        </a:lnTo>
                        <a:lnTo>
                          <a:pt x="168" y="358"/>
                        </a:lnTo>
                        <a:lnTo>
                          <a:pt x="164" y="345"/>
                        </a:lnTo>
                        <a:lnTo>
                          <a:pt x="148" y="325"/>
                        </a:lnTo>
                        <a:lnTo>
                          <a:pt x="141" y="314"/>
                        </a:lnTo>
                        <a:lnTo>
                          <a:pt x="148" y="309"/>
                        </a:lnTo>
                        <a:lnTo>
                          <a:pt x="153" y="289"/>
                        </a:lnTo>
                        <a:lnTo>
                          <a:pt x="142" y="273"/>
                        </a:lnTo>
                        <a:lnTo>
                          <a:pt x="127" y="256"/>
                        </a:lnTo>
                        <a:lnTo>
                          <a:pt x="113" y="234"/>
                        </a:lnTo>
                        <a:lnTo>
                          <a:pt x="122" y="231"/>
                        </a:lnTo>
                        <a:lnTo>
                          <a:pt x="127" y="205"/>
                        </a:lnTo>
                        <a:lnTo>
                          <a:pt x="142" y="204"/>
                        </a:lnTo>
                        <a:lnTo>
                          <a:pt x="153" y="193"/>
                        </a:lnTo>
                        <a:lnTo>
                          <a:pt x="164" y="188"/>
                        </a:lnTo>
                        <a:lnTo>
                          <a:pt x="167" y="179"/>
                        </a:lnTo>
                        <a:lnTo>
                          <a:pt x="183" y="164"/>
                        </a:lnTo>
                        <a:lnTo>
                          <a:pt x="183" y="164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5" name="Mongolia">
                    <a:extLst>
                      <a:ext uri="{FF2B5EF4-FFF2-40B4-BE49-F238E27FC236}">
                        <a16:creationId xmlns:a16="http://schemas.microsoft.com/office/drawing/2014/main" id="{2FE476B4-D71D-41D1-AAE1-CBA4C375CF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19737" y="2886125"/>
                    <a:ext cx="874074" cy="338669"/>
                  </a:xfrm>
                  <a:custGeom>
                    <a:avLst/>
                    <a:gdLst>
                      <a:gd name="T0" fmla="*/ 237 w 622"/>
                      <a:gd name="T1" fmla="*/ 17 h 241"/>
                      <a:gd name="T2" fmla="*/ 194 w 622"/>
                      <a:gd name="T3" fmla="*/ 9 h 241"/>
                      <a:gd name="T4" fmla="*/ 164 w 622"/>
                      <a:gd name="T5" fmla="*/ 23 h 241"/>
                      <a:gd name="T6" fmla="*/ 169 w 622"/>
                      <a:gd name="T7" fmla="*/ 53 h 241"/>
                      <a:gd name="T8" fmla="*/ 121 w 622"/>
                      <a:gd name="T9" fmla="*/ 46 h 241"/>
                      <a:gd name="T10" fmla="*/ 84 w 622"/>
                      <a:gd name="T11" fmla="*/ 35 h 241"/>
                      <a:gd name="T12" fmla="*/ 42 w 622"/>
                      <a:gd name="T13" fmla="*/ 39 h 241"/>
                      <a:gd name="T14" fmla="*/ 0 w 622"/>
                      <a:gd name="T15" fmla="*/ 62 h 241"/>
                      <a:gd name="T16" fmla="*/ 34 w 622"/>
                      <a:gd name="T17" fmla="*/ 91 h 241"/>
                      <a:gd name="T18" fmla="*/ 86 w 622"/>
                      <a:gd name="T19" fmla="*/ 118 h 241"/>
                      <a:gd name="T20" fmla="*/ 102 w 622"/>
                      <a:gd name="T21" fmla="*/ 156 h 241"/>
                      <a:gd name="T22" fmla="*/ 153 w 622"/>
                      <a:gd name="T23" fmla="*/ 163 h 241"/>
                      <a:gd name="T24" fmla="*/ 195 w 622"/>
                      <a:gd name="T25" fmla="*/ 180 h 241"/>
                      <a:gd name="T26" fmla="*/ 231 w 622"/>
                      <a:gd name="T27" fmla="*/ 214 h 241"/>
                      <a:gd name="T28" fmla="*/ 294 w 622"/>
                      <a:gd name="T29" fmla="*/ 219 h 241"/>
                      <a:gd name="T30" fmla="*/ 337 w 622"/>
                      <a:gd name="T31" fmla="*/ 219 h 241"/>
                      <a:gd name="T32" fmla="*/ 395 w 622"/>
                      <a:gd name="T33" fmla="*/ 233 h 241"/>
                      <a:gd name="T34" fmla="*/ 424 w 622"/>
                      <a:gd name="T35" fmla="*/ 228 h 241"/>
                      <a:gd name="T36" fmla="*/ 479 w 622"/>
                      <a:gd name="T37" fmla="*/ 219 h 241"/>
                      <a:gd name="T38" fmla="*/ 505 w 622"/>
                      <a:gd name="T39" fmla="*/ 199 h 241"/>
                      <a:gd name="T40" fmla="*/ 506 w 622"/>
                      <a:gd name="T41" fmla="*/ 184 h 241"/>
                      <a:gd name="T42" fmla="*/ 497 w 622"/>
                      <a:gd name="T43" fmla="*/ 160 h 241"/>
                      <a:gd name="T44" fmla="*/ 532 w 622"/>
                      <a:gd name="T45" fmla="*/ 167 h 241"/>
                      <a:gd name="T46" fmla="*/ 566 w 622"/>
                      <a:gd name="T47" fmla="*/ 145 h 241"/>
                      <a:gd name="T48" fmla="*/ 580 w 622"/>
                      <a:gd name="T49" fmla="*/ 124 h 241"/>
                      <a:gd name="T50" fmla="*/ 622 w 622"/>
                      <a:gd name="T51" fmla="*/ 123 h 241"/>
                      <a:gd name="T52" fmla="*/ 592 w 622"/>
                      <a:gd name="T53" fmla="*/ 99 h 241"/>
                      <a:gd name="T54" fmla="*/ 564 w 622"/>
                      <a:gd name="T55" fmla="*/ 100 h 241"/>
                      <a:gd name="T56" fmla="*/ 535 w 622"/>
                      <a:gd name="T57" fmla="*/ 100 h 241"/>
                      <a:gd name="T58" fmla="*/ 524 w 622"/>
                      <a:gd name="T59" fmla="*/ 66 h 241"/>
                      <a:gd name="T60" fmla="*/ 501 w 622"/>
                      <a:gd name="T61" fmla="*/ 51 h 241"/>
                      <a:gd name="T62" fmla="*/ 474 w 622"/>
                      <a:gd name="T63" fmla="*/ 41 h 241"/>
                      <a:gd name="T64" fmla="*/ 435 w 622"/>
                      <a:gd name="T65" fmla="*/ 60 h 241"/>
                      <a:gd name="T66" fmla="*/ 397 w 622"/>
                      <a:gd name="T67" fmla="*/ 63 h 241"/>
                      <a:gd name="T68" fmla="*/ 362 w 622"/>
                      <a:gd name="T69" fmla="*/ 51 h 241"/>
                      <a:gd name="T70" fmla="*/ 318 w 622"/>
                      <a:gd name="T71" fmla="*/ 37 h 241"/>
                      <a:gd name="T72" fmla="*/ 281 w 622"/>
                      <a:gd name="T73" fmla="*/ 45 h 241"/>
                      <a:gd name="T74" fmla="*/ 251 w 622"/>
                      <a:gd name="T75" fmla="*/ 34 h 2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22" h="241">
                        <a:moveTo>
                          <a:pt x="251" y="34"/>
                        </a:moveTo>
                        <a:lnTo>
                          <a:pt x="237" y="17"/>
                        </a:lnTo>
                        <a:lnTo>
                          <a:pt x="212" y="12"/>
                        </a:lnTo>
                        <a:lnTo>
                          <a:pt x="194" y="9"/>
                        </a:lnTo>
                        <a:lnTo>
                          <a:pt x="168" y="0"/>
                        </a:lnTo>
                        <a:lnTo>
                          <a:pt x="164" y="23"/>
                        </a:lnTo>
                        <a:lnTo>
                          <a:pt x="179" y="37"/>
                        </a:lnTo>
                        <a:lnTo>
                          <a:pt x="169" y="53"/>
                        </a:lnTo>
                        <a:lnTo>
                          <a:pt x="139" y="47"/>
                        </a:lnTo>
                        <a:lnTo>
                          <a:pt x="121" y="46"/>
                        </a:lnTo>
                        <a:lnTo>
                          <a:pt x="104" y="35"/>
                        </a:lnTo>
                        <a:lnTo>
                          <a:pt x="84" y="35"/>
                        </a:lnTo>
                        <a:lnTo>
                          <a:pt x="65" y="28"/>
                        </a:lnTo>
                        <a:lnTo>
                          <a:pt x="42" y="39"/>
                        </a:lnTo>
                        <a:lnTo>
                          <a:pt x="18" y="59"/>
                        </a:lnTo>
                        <a:lnTo>
                          <a:pt x="0" y="62"/>
                        </a:lnTo>
                        <a:lnTo>
                          <a:pt x="12" y="79"/>
                        </a:lnTo>
                        <a:lnTo>
                          <a:pt x="34" y="91"/>
                        </a:lnTo>
                        <a:lnTo>
                          <a:pt x="65" y="100"/>
                        </a:lnTo>
                        <a:lnTo>
                          <a:pt x="86" y="118"/>
                        </a:lnTo>
                        <a:lnTo>
                          <a:pt x="91" y="146"/>
                        </a:lnTo>
                        <a:lnTo>
                          <a:pt x="102" y="156"/>
                        </a:lnTo>
                        <a:lnTo>
                          <a:pt x="126" y="159"/>
                        </a:lnTo>
                        <a:lnTo>
                          <a:pt x="153" y="163"/>
                        </a:lnTo>
                        <a:lnTo>
                          <a:pt x="182" y="177"/>
                        </a:lnTo>
                        <a:lnTo>
                          <a:pt x="195" y="180"/>
                        </a:lnTo>
                        <a:lnTo>
                          <a:pt x="213" y="201"/>
                        </a:lnTo>
                        <a:lnTo>
                          <a:pt x="231" y="214"/>
                        </a:lnTo>
                        <a:lnTo>
                          <a:pt x="251" y="214"/>
                        </a:lnTo>
                        <a:lnTo>
                          <a:pt x="294" y="219"/>
                        </a:lnTo>
                        <a:lnTo>
                          <a:pt x="317" y="216"/>
                        </a:lnTo>
                        <a:lnTo>
                          <a:pt x="337" y="219"/>
                        </a:lnTo>
                        <a:lnTo>
                          <a:pt x="373" y="234"/>
                        </a:lnTo>
                        <a:lnTo>
                          <a:pt x="395" y="233"/>
                        </a:lnTo>
                        <a:lnTo>
                          <a:pt x="407" y="241"/>
                        </a:lnTo>
                        <a:lnTo>
                          <a:pt x="424" y="228"/>
                        </a:lnTo>
                        <a:lnTo>
                          <a:pt x="451" y="220"/>
                        </a:lnTo>
                        <a:lnTo>
                          <a:pt x="479" y="219"/>
                        </a:lnTo>
                        <a:lnTo>
                          <a:pt x="497" y="212"/>
                        </a:lnTo>
                        <a:lnTo>
                          <a:pt x="505" y="199"/>
                        </a:lnTo>
                        <a:lnTo>
                          <a:pt x="514" y="191"/>
                        </a:lnTo>
                        <a:lnTo>
                          <a:pt x="506" y="184"/>
                        </a:lnTo>
                        <a:lnTo>
                          <a:pt x="496" y="175"/>
                        </a:lnTo>
                        <a:lnTo>
                          <a:pt x="497" y="160"/>
                        </a:lnTo>
                        <a:lnTo>
                          <a:pt x="509" y="162"/>
                        </a:lnTo>
                        <a:lnTo>
                          <a:pt x="532" y="167"/>
                        </a:lnTo>
                        <a:lnTo>
                          <a:pt x="543" y="155"/>
                        </a:lnTo>
                        <a:lnTo>
                          <a:pt x="566" y="145"/>
                        </a:lnTo>
                        <a:lnTo>
                          <a:pt x="572" y="130"/>
                        </a:lnTo>
                        <a:lnTo>
                          <a:pt x="580" y="124"/>
                        </a:lnTo>
                        <a:lnTo>
                          <a:pt x="606" y="120"/>
                        </a:lnTo>
                        <a:lnTo>
                          <a:pt x="622" y="123"/>
                        </a:lnTo>
                        <a:lnTo>
                          <a:pt x="619" y="115"/>
                        </a:lnTo>
                        <a:lnTo>
                          <a:pt x="592" y="99"/>
                        </a:lnTo>
                        <a:lnTo>
                          <a:pt x="574" y="91"/>
                        </a:lnTo>
                        <a:lnTo>
                          <a:pt x="564" y="100"/>
                        </a:lnTo>
                        <a:lnTo>
                          <a:pt x="544" y="96"/>
                        </a:lnTo>
                        <a:lnTo>
                          <a:pt x="535" y="100"/>
                        </a:lnTo>
                        <a:lnTo>
                          <a:pt x="525" y="89"/>
                        </a:lnTo>
                        <a:lnTo>
                          <a:pt x="524" y="66"/>
                        </a:lnTo>
                        <a:lnTo>
                          <a:pt x="521" y="49"/>
                        </a:lnTo>
                        <a:lnTo>
                          <a:pt x="501" y="51"/>
                        </a:lnTo>
                        <a:lnTo>
                          <a:pt x="487" y="44"/>
                        </a:lnTo>
                        <a:lnTo>
                          <a:pt x="474" y="41"/>
                        </a:lnTo>
                        <a:lnTo>
                          <a:pt x="457" y="57"/>
                        </a:lnTo>
                        <a:lnTo>
                          <a:pt x="435" y="60"/>
                        </a:lnTo>
                        <a:lnTo>
                          <a:pt x="422" y="67"/>
                        </a:lnTo>
                        <a:lnTo>
                          <a:pt x="397" y="63"/>
                        </a:lnTo>
                        <a:lnTo>
                          <a:pt x="380" y="63"/>
                        </a:lnTo>
                        <a:lnTo>
                          <a:pt x="362" y="51"/>
                        </a:lnTo>
                        <a:lnTo>
                          <a:pt x="337" y="40"/>
                        </a:lnTo>
                        <a:lnTo>
                          <a:pt x="318" y="37"/>
                        </a:lnTo>
                        <a:lnTo>
                          <a:pt x="296" y="40"/>
                        </a:lnTo>
                        <a:lnTo>
                          <a:pt x="281" y="45"/>
                        </a:lnTo>
                        <a:lnTo>
                          <a:pt x="251" y="34"/>
                        </a:lnTo>
                        <a:lnTo>
                          <a:pt x="251" y="34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6" name="Malaysia">
                    <a:extLst>
                      <a:ext uri="{FF2B5EF4-FFF2-40B4-BE49-F238E27FC236}">
                        <a16:creationId xmlns:a16="http://schemas.microsoft.com/office/drawing/2014/main" id="{B8AC158A-66DF-4ADA-B6F7-60661B5AE05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09721" y="4382730"/>
                    <a:ext cx="563510" cy="206574"/>
                  </a:xfrm>
                  <a:custGeom>
                    <a:avLst/>
                    <a:gdLst>
                      <a:gd name="T0" fmla="*/ 20 w 401"/>
                      <a:gd name="T1" fmla="*/ 18 h 147"/>
                      <a:gd name="T2" fmla="*/ 3 w 401"/>
                      <a:gd name="T3" fmla="*/ 8 h 147"/>
                      <a:gd name="T4" fmla="*/ 0 w 401"/>
                      <a:gd name="T5" fmla="*/ 11 h 147"/>
                      <a:gd name="T6" fmla="*/ 5 w 401"/>
                      <a:gd name="T7" fmla="*/ 22 h 147"/>
                      <a:gd name="T8" fmla="*/ 3 w 401"/>
                      <a:gd name="T9" fmla="*/ 39 h 147"/>
                      <a:gd name="T10" fmla="*/ 11 w 401"/>
                      <a:gd name="T11" fmla="*/ 51 h 147"/>
                      <a:gd name="T12" fmla="*/ 14 w 401"/>
                      <a:gd name="T13" fmla="*/ 71 h 147"/>
                      <a:gd name="T14" fmla="*/ 28 w 401"/>
                      <a:gd name="T15" fmla="*/ 88 h 147"/>
                      <a:gd name="T16" fmla="*/ 30 w 401"/>
                      <a:gd name="T17" fmla="*/ 99 h 147"/>
                      <a:gd name="T18" fmla="*/ 56 w 401"/>
                      <a:gd name="T19" fmla="*/ 118 h 147"/>
                      <a:gd name="T20" fmla="*/ 76 w 401"/>
                      <a:gd name="T21" fmla="*/ 136 h 147"/>
                      <a:gd name="T22" fmla="*/ 91 w 401"/>
                      <a:gd name="T23" fmla="*/ 134 h 147"/>
                      <a:gd name="T24" fmla="*/ 91 w 401"/>
                      <a:gd name="T25" fmla="*/ 126 h 147"/>
                      <a:gd name="T26" fmla="*/ 83 w 401"/>
                      <a:gd name="T27" fmla="*/ 106 h 147"/>
                      <a:gd name="T28" fmla="*/ 74 w 401"/>
                      <a:gd name="T29" fmla="*/ 99 h 147"/>
                      <a:gd name="T30" fmla="*/ 72 w 401"/>
                      <a:gd name="T31" fmla="*/ 84 h 147"/>
                      <a:gd name="T32" fmla="*/ 70 w 401"/>
                      <a:gd name="T33" fmla="*/ 77 h 147"/>
                      <a:gd name="T34" fmla="*/ 72 w 401"/>
                      <a:gd name="T35" fmla="*/ 65 h 147"/>
                      <a:gd name="T36" fmla="*/ 70 w 401"/>
                      <a:gd name="T37" fmla="*/ 50 h 147"/>
                      <a:gd name="T38" fmla="*/ 61 w 401"/>
                      <a:gd name="T39" fmla="*/ 34 h 147"/>
                      <a:gd name="T40" fmla="*/ 48 w 401"/>
                      <a:gd name="T41" fmla="*/ 20 h 147"/>
                      <a:gd name="T42" fmla="*/ 42 w 401"/>
                      <a:gd name="T43" fmla="*/ 17 h 147"/>
                      <a:gd name="T44" fmla="*/ 37 w 401"/>
                      <a:gd name="T45" fmla="*/ 27 h 147"/>
                      <a:gd name="T46" fmla="*/ 23 w 401"/>
                      <a:gd name="T47" fmla="*/ 30 h 147"/>
                      <a:gd name="T48" fmla="*/ 20 w 401"/>
                      <a:gd name="T49" fmla="*/ 18 h 147"/>
                      <a:gd name="T50" fmla="*/ 20 w 401"/>
                      <a:gd name="T51" fmla="*/ 18 h 147"/>
                      <a:gd name="T52" fmla="*/ 390 w 401"/>
                      <a:gd name="T53" fmla="*/ 59 h 147"/>
                      <a:gd name="T54" fmla="*/ 386 w 401"/>
                      <a:gd name="T55" fmla="*/ 47 h 147"/>
                      <a:gd name="T56" fmla="*/ 400 w 401"/>
                      <a:gd name="T57" fmla="*/ 46 h 147"/>
                      <a:gd name="T58" fmla="*/ 401 w 401"/>
                      <a:gd name="T59" fmla="*/ 36 h 147"/>
                      <a:gd name="T60" fmla="*/ 383 w 401"/>
                      <a:gd name="T61" fmla="*/ 29 h 147"/>
                      <a:gd name="T62" fmla="*/ 369 w 401"/>
                      <a:gd name="T63" fmla="*/ 22 h 147"/>
                      <a:gd name="T64" fmla="*/ 367 w 401"/>
                      <a:gd name="T65" fmla="*/ 12 h 147"/>
                      <a:gd name="T66" fmla="*/ 356 w 401"/>
                      <a:gd name="T67" fmla="*/ 0 h 147"/>
                      <a:gd name="T68" fmla="*/ 347 w 401"/>
                      <a:gd name="T69" fmla="*/ 0 h 147"/>
                      <a:gd name="T70" fmla="*/ 337 w 401"/>
                      <a:gd name="T71" fmla="*/ 19 h 147"/>
                      <a:gd name="T72" fmla="*/ 323 w 401"/>
                      <a:gd name="T73" fmla="*/ 36 h 147"/>
                      <a:gd name="T74" fmla="*/ 323 w 401"/>
                      <a:gd name="T75" fmla="*/ 47 h 147"/>
                      <a:gd name="T76" fmla="*/ 322 w 401"/>
                      <a:gd name="T77" fmla="*/ 63 h 147"/>
                      <a:gd name="T78" fmla="*/ 311 w 401"/>
                      <a:gd name="T79" fmla="*/ 62 h 147"/>
                      <a:gd name="T80" fmla="*/ 308 w 401"/>
                      <a:gd name="T81" fmla="*/ 70 h 147"/>
                      <a:gd name="T82" fmla="*/ 297 w 401"/>
                      <a:gd name="T83" fmla="*/ 58 h 147"/>
                      <a:gd name="T84" fmla="*/ 288 w 401"/>
                      <a:gd name="T85" fmla="*/ 73 h 147"/>
                      <a:gd name="T86" fmla="*/ 274 w 401"/>
                      <a:gd name="T87" fmla="*/ 92 h 147"/>
                      <a:gd name="T88" fmla="*/ 249 w 401"/>
                      <a:gd name="T89" fmla="*/ 96 h 147"/>
                      <a:gd name="T90" fmla="*/ 239 w 401"/>
                      <a:gd name="T91" fmla="*/ 101 h 147"/>
                      <a:gd name="T92" fmla="*/ 237 w 401"/>
                      <a:gd name="T93" fmla="*/ 121 h 147"/>
                      <a:gd name="T94" fmla="*/ 220 w 401"/>
                      <a:gd name="T95" fmla="*/ 125 h 147"/>
                      <a:gd name="T96" fmla="*/ 205 w 401"/>
                      <a:gd name="T97" fmla="*/ 118 h 147"/>
                      <a:gd name="T98" fmla="*/ 209 w 401"/>
                      <a:gd name="T99" fmla="*/ 134 h 147"/>
                      <a:gd name="T100" fmla="*/ 223 w 401"/>
                      <a:gd name="T101" fmla="*/ 147 h 147"/>
                      <a:gd name="T102" fmla="*/ 237 w 401"/>
                      <a:gd name="T103" fmla="*/ 142 h 147"/>
                      <a:gd name="T104" fmla="*/ 250 w 401"/>
                      <a:gd name="T105" fmla="*/ 144 h 147"/>
                      <a:gd name="T106" fmla="*/ 262 w 401"/>
                      <a:gd name="T107" fmla="*/ 132 h 147"/>
                      <a:gd name="T108" fmla="*/ 272 w 401"/>
                      <a:gd name="T109" fmla="*/ 129 h 147"/>
                      <a:gd name="T110" fmla="*/ 292 w 401"/>
                      <a:gd name="T111" fmla="*/ 136 h 147"/>
                      <a:gd name="T112" fmla="*/ 309 w 401"/>
                      <a:gd name="T113" fmla="*/ 131 h 147"/>
                      <a:gd name="T114" fmla="*/ 319 w 401"/>
                      <a:gd name="T115" fmla="*/ 98 h 147"/>
                      <a:gd name="T116" fmla="*/ 326 w 401"/>
                      <a:gd name="T117" fmla="*/ 90 h 147"/>
                      <a:gd name="T118" fmla="*/ 333 w 401"/>
                      <a:gd name="T119" fmla="*/ 63 h 147"/>
                      <a:gd name="T120" fmla="*/ 356 w 401"/>
                      <a:gd name="T121" fmla="*/ 63 h 147"/>
                      <a:gd name="T122" fmla="*/ 375 w 401"/>
                      <a:gd name="T123" fmla="*/ 66 h 147"/>
                      <a:gd name="T124" fmla="*/ 390 w 401"/>
                      <a:gd name="T125" fmla="*/ 59 h 1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401" h="147">
                        <a:moveTo>
                          <a:pt x="20" y="18"/>
                        </a:moveTo>
                        <a:lnTo>
                          <a:pt x="3" y="8"/>
                        </a:lnTo>
                        <a:lnTo>
                          <a:pt x="0" y="11"/>
                        </a:lnTo>
                        <a:lnTo>
                          <a:pt x="5" y="22"/>
                        </a:lnTo>
                        <a:lnTo>
                          <a:pt x="3" y="39"/>
                        </a:lnTo>
                        <a:lnTo>
                          <a:pt x="11" y="51"/>
                        </a:lnTo>
                        <a:lnTo>
                          <a:pt x="14" y="71"/>
                        </a:lnTo>
                        <a:lnTo>
                          <a:pt x="28" y="88"/>
                        </a:lnTo>
                        <a:lnTo>
                          <a:pt x="30" y="99"/>
                        </a:lnTo>
                        <a:lnTo>
                          <a:pt x="56" y="118"/>
                        </a:lnTo>
                        <a:lnTo>
                          <a:pt x="76" y="136"/>
                        </a:lnTo>
                        <a:lnTo>
                          <a:pt x="91" y="134"/>
                        </a:lnTo>
                        <a:lnTo>
                          <a:pt x="91" y="126"/>
                        </a:lnTo>
                        <a:lnTo>
                          <a:pt x="83" y="106"/>
                        </a:lnTo>
                        <a:lnTo>
                          <a:pt x="74" y="99"/>
                        </a:lnTo>
                        <a:lnTo>
                          <a:pt x="72" y="84"/>
                        </a:lnTo>
                        <a:lnTo>
                          <a:pt x="70" y="77"/>
                        </a:lnTo>
                        <a:lnTo>
                          <a:pt x="72" y="65"/>
                        </a:lnTo>
                        <a:lnTo>
                          <a:pt x="70" y="50"/>
                        </a:lnTo>
                        <a:lnTo>
                          <a:pt x="61" y="34"/>
                        </a:lnTo>
                        <a:lnTo>
                          <a:pt x="48" y="20"/>
                        </a:lnTo>
                        <a:lnTo>
                          <a:pt x="42" y="17"/>
                        </a:lnTo>
                        <a:lnTo>
                          <a:pt x="37" y="27"/>
                        </a:lnTo>
                        <a:lnTo>
                          <a:pt x="23" y="30"/>
                        </a:lnTo>
                        <a:lnTo>
                          <a:pt x="20" y="18"/>
                        </a:lnTo>
                        <a:lnTo>
                          <a:pt x="20" y="18"/>
                        </a:lnTo>
                        <a:close/>
                        <a:moveTo>
                          <a:pt x="390" y="59"/>
                        </a:moveTo>
                        <a:lnTo>
                          <a:pt x="386" y="47"/>
                        </a:lnTo>
                        <a:lnTo>
                          <a:pt x="400" y="46"/>
                        </a:lnTo>
                        <a:lnTo>
                          <a:pt x="401" y="36"/>
                        </a:lnTo>
                        <a:lnTo>
                          <a:pt x="383" y="29"/>
                        </a:lnTo>
                        <a:lnTo>
                          <a:pt x="369" y="22"/>
                        </a:lnTo>
                        <a:lnTo>
                          <a:pt x="367" y="12"/>
                        </a:lnTo>
                        <a:lnTo>
                          <a:pt x="356" y="0"/>
                        </a:lnTo>
                        <a:lnTo>
                          <a:pt x="347" y="0"/>
                        </a:lnTo>
                        <a:lnTo>
                          <a:pt x="337" y="19"/>
                        </a:lnTo>
                        <a:lnTo>
                          <a:pt x="323" y="36"/>
                        </a:lnTo>
                        <a:lnTo>
                          <a:pt x="323" y="47"/>
                        </a:lnTo>
                        <a:lnTo>
                          <a:pt x="322" y="63"/>
                        </a:lnTo>
                        <a:lnTo>
                          <a:pt x="311" y="62"/>
                        </a:lnTo>
                        <a:lnTo>
                          <a:pt x="308" y="70"/>
                        </a:lnTo>
                        <a:lnTo>
                          <a:pt x="297" y="58"/>
                        </a:lnTo>
                        <a:lnTo>
                          <a:pt x="288" y="73"/>
                        </a:lnTo>
                        <a:lnTo>
                          <a:pt x="274" y="92"/>
                        </a:lnTo>
                        <a:lnTo>
                          <a:pt x="249" y="96"/>
                        </a:lnTo>
                        <a:lnTo>
                          <a:pt x="239" y="101"/>
                        </a:lnTo>
                        <a:lnTo>
                          <a:pt x="237" y="121"/>
                        </a:lnTo>
                        <a:lnTo>
                          <a:pt x="220" y="125"/>
                        </a:lnTo>
                        <a:lnTo>
                          <a:pt x="205" y="118"/>
                        </a:lnTo>
                        <a:lnTo>
                          <a:pt x="209" y="134"/>
                        </a:lnTo>
                        <a:lnTo>
                          <a:pt x="223" y="147"/>
                        </a:lnTo>
                        <a:lnTo>
                          <a:pt x="237" y="142"/>
                        </a:lnTo>
                        <a:lnTo>
                          <a:pt x="250" y="144"/>
                        </a:lnTo>
                        <a:lnTo>
                          <a:pt x="262" y="132"/>
                        </a:lnTo>
                        <a:lnTo>
                          <a:pt x="272" y="129"/>
                        </a:lnTo>
                        <a:lnTo>
                          <a:pt x="292" y="136"/>
                        </a:lnTo>
                        <a:lnTo>
                          <a:pt x="309" y="131"/>
                        </a:lnTo>
                        <a:lnTo>
                          <a:pt x="319" y="98"/>
                        </a:lnTo>
                        <a:lnTo>
                          <a:pt x="326" y="90"/>
                        </a:lnTo>
                        <a:lnTo>
                          <a:pt x="333" y="63"/>
                        </a:lnTo>
                        <a:lnTo>
                          <a:pt x="356" y="63"/>
                        </a:lnTo>
                        <a:lnTo>
                          <a:pt x="375" y="66"/>
                        </a:lnTo>
                        <a:lnTo>
                          <a:pt x="390" y="59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7" name="New Zealand">
                    <a:extLst>
                      <a:ext uri="{FF2B5EF4-FFF2-40B4-BE49-F238E27FC236}">
                        <a16:creationId xmlns:a16="http://schemas.microsoft.com/office/drawing/2014/main" id="{9EB32090-B62C-43C9-BD7E-3643C475E66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136063" y="5764104"/>
                    <a:ext cx="532594" cy="404716"/>
                  </a:xfrm>
                  <a:custGeom>
                    <a:avLst/>
                    <a:gdLst>
                      <a:gd name="T0" fmla="*/ 223 w 379"/>
                      <a:gd name="T1" fmla="*/ 146 h 288"/>
                      <a:gd name="T2" fmla="*/ 188 w 379"/>
                      <a:gd name="T3" fmla="*/ 169 h 288"/>
                      <a:gd name="T4" fmla="*/ 154 w 379"/>
                      <a:gd name="T5" fmla="*/ 193 h 288"/>
                      <a:gd name="T6" fmla="*/ 107 w 379"/>
                      <a:gd name="T7" fmla="*/ 216 h 288"/>
                      <a:gd name="T8" fmla="*/ 70 w 379"/>
                      <a:gd name="T9" fmla="*/ 229 h 288"/>
                      <a:gd name="T10" fmla="*/ 4 w 379"/>
                      <a:gd name="T11" fmla="*/ 269 h 288"/>
                      <a:gd name="T12" fmla="*/ 19 w 379"/>
                      <a:gd name="T13" fmla="*/ 279 h 288"/>
                      <a:gd name="T14" fmla="*/ 41 w 379"/>
                      <a:gd name="T15" fmla="*/ 288 h 288"/>
                      <a:gd name="T16" fmla="*/ 81 w 379"/>
                      <a:gd name="T17" fmla="*/ 270 h 288"/>
                      <a:gd name="T18" fmla="*/ 128 w 379"/>
                      <a:gd name="T19" fmla="*/ 232 h 288"/>
                      <a:gd name="T20" fmla="*/ 167 w 379"/>
                      <a:gd name="T21" fmla="*/ 223 h 288"/>
                      <a:gd name="T22" fmla="*/ 185 w 379"/>
                      <a:gd name="T23" fmla="*/ 203 h 288"/>
                      <a:gd name="T24" fmla="*/ 227 w 379"/>
                      <a:gd name="T25" fmla="*/ 175 h 288"/>
                      <a:gd name="T26" fmla="*/ 237 w 379"/>
                      <a:gd name="T27" fmla="*/ 156 h 288"/>
                      <a:gd name="T28" fmla="*/ 219 w 379"/>
                      <a:gd name="T29" fmla="*/ 155 h 288"/>
                      <a:gd name="T30" fmla="*/ 327 w 379"/>
                      <a:gd name="T31" fmla="*/ 41 h 288"/>
                      <a:gd name="T32" fmla="*/ 322 w 379"/>
                      <a:gd name="T33" fmla="*/ 14 h 288"/>
                      <a:gd name="T34" fmla="*/ 310 w 379"/>
                      <a:gd name="T35" fmla="*/ 2 h 288"/>
                      <a:gd name="T36" fmla="*/ 312 w 379"/>
                      <a:gd name="T37" fmla="*/ 40 h 288"/>
                      <a:gd name="T38" fmla="*/ 312 w 379"/>
                      <a:gd name="T39" fmla="*/ 55 h 288"/>
                      <a:gd name="T40" fmla="*/ 301 w 379"/>
                      <a:gd name="T41" fmla="*/ 87 h 288"/>
                      <a:gd name="T42" fmla="*/ 265 w 379"/>
                      <a:gd name="T43" fmla="*/ 113 h 288"/>
                      <a:gd name="T44" fmla="*/ 273 w 379"/>
                      <a:gd name="T45" fmla="*/ 132 h 288"/>
                      <a:gd name="T46" fmla="*/ 244 w 379"/>
                      <a:gd name="T47" fmla="*/ 164 h 288"/>
                      <a:gd name="T48" fmla="*/ 248 w 379"/>
                      <a:gd name="T49" fmla="*/ 173 h 288"/>
                      <a:gd name="T50" fmla="*/ 292 w 379"/>
                      <a:gd name="T51" fmla="*/ 149 h 288"/>
                      <a:gd name="T52" fmla="*/ 315 w 379"/>
                      <a:gd name="T53" fmla="*/ 131 h 288"/>
                      <a:gd name="T54" fmla="*/ 331 w 379"/>
                      <a:gd name="T55" fmla="*/ 113 h 288"/>
                      <a:gd name="T56" fmla="*/ 361 w 379"/>
                      <a:gd name="T57" fmla="*/ 100 h 288"/>
                      <a:gd name="T58" fmla="*/ 372 w 379"/>
                      <a:gd name="T59" fmla="*/ 76 h 288"/>
                      <a:gd name="T60" fmla="*/ 343 w 379"/>
                      <a:gd name="T61" fmla="*/ 83 h 288"/>
                      <a:gd name="T62" fmla="*/ 340 w 379"/>
                      <a:gd name="T63" fmla="*/ 57 h 288"/>
                      <a:gd name="T64" fmla="*/ 325 w 379"/>
                      <a:gd name="T65" fmla="*/ 66 h 288"/>
                      <a:gd name="T66" fmla="*/ 327 w 379"/>
                      <a:gd name="T67" fmla="*/ 41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79" h="288">
                        <a:moveTo>
                          <a:pt x="219" y="155"/>
                        </a:moveTo>
                        <a:lnTo>
                          <a:pt x="223" y="146"/>
                        </a:lnTo>
                        <a:lnTo>
                          <a:pt x="201" y="156"/>
                        </a:lnTo>
                        <a:lnTo>
                          <a:pt x="188" y="169"/>
                        </a:lnTo>
                        <a:lnTo>
                          <a:pt x="176" y="175"/>
                        </a:lnTo>
                        <a:lnTo>
                          <a:pt x="154" y="193"/>
                        </a:lnTo>
                        <a:lnTo>
                          <a:pt x="133" y="205"/>
                        </a:lnTo>
                        <a:lnTo>
                          <a:pt x="107" y="216"/>
                        </a:lnTo>
                        <a:lnTo>
                          <a:pt x="86" y="225"/>
                        </a:lnTo>
                        <a:lnTo>
                          <a:pt x="70" y="229"/>
                        </a:lnTo>
                        <a:lnTo>
                          <a:pt x="28" y="252"/>
                        </a:lnTo>
                        <a:lnTo>
                          <a:pt x="4" y="269"/>
                        </a:lnTo>
                        <a:lnTo>
                          <a:pt x="0" y="278"/>
                        </a:lnTo>
                        <a:lnTo>
                          <a:pt x="19" y="279"/>
                        </a:lnTo>
                        <a:lnTo>
                          <a:pt x="25" y="287"/>
                        </a:lnTo>
                        <a:lnTo>
                          <a:pt x="41" y="288"/>
                        </a:lnTo>
                        <a:lnTo>
                          <a:pt x="56" y="281"/>
                        </a:lnTo>
                        <a:lnTo>
                          <a:pt x="81" y="270"/>
                        </a:lnTo>
                        <a:lnTo>
                          <a:pt x="111" y="248"/>
                        </a:lnTo>
                        <a:lnTo>
                          <a:pt x="128" y="232"/>
                        </a:lnTo>
                        <a:lnTo>
                          <a:pt x="152" y="223"/>
                        </a:lnTo>
                        <a:lnTo>
                          <a:pt x="167" y="223"/>
                        </a:lnTo>
                        <a:lnTo>
                          <a:pt x="168" y="212"/>
                        </a:lnTo>
                        <a:lnTo>
                          <a:pt x="185" y="203"/>
                        </a:lnTo>
                        <a:lnTo>
                          <a:pt x="211" y="186"/>
                        </a:lnTo>
                        <a:lnTo>
                          <a:pt x="227" y="175"/>
                        </a:lnTo>
                        <a:lnTo>
                          <a:pt x="236" y="165"/>
                        </a:lnTo>
                        <a:lnTo>
                          <a:pt x="237" y="156"/>
                        </a:lnTo>
                        <a:lnTo>
                          <a:pt x="216" y="165"/>
                        </a:lnTo>
                        <a:lnTo>
                          <a:pt x="219" y="155"/>
                        </a:lnTo>
                        <a:lnTo>
                          <a:pt x="219" y="155"/>
                        </a:lnTo>
                        <a:close/>
                        <a:moveTo>
                          <a:pt x="327" y="41"/>
                        </a:moveTo>
                        <a:lnTo>
                          <a:pt x="334" y="20"/>
                        </a:lnTo>
                        <a:lnTo>
                          <a:pt x="322" y="14"/>
                        </a:lnTo>
                        <a:lnTo>
                          <a:pt x="320" y="0"/>
                        </a:lnTo>
                        <a:lnTo>
                          <a:pt x="310" y="2"/>
                        </a:lnTo>
                        <a:lnTo>
                          <a:pt x="309" y="20"/>
                        </a:lnTo>
                        <a:lnTo>
                          <a:pt x="312" y="40"/>
                        </a:lnTo>
                        <a:lnTo>
                          <a:pt x="316" y="51"/>
                        </a:lnTo>
                        <a:lnTo>
                          <a:pt x="312" y="55"/>
                        </a:lnTo>
                        <a:lnTo>
                          <a:pt x="310" y="71"/>
                        </a:lnTo>
                        <a:lnTo>
                          <a:pt x="301" y="87"/>
                        </a:lnTo>
                        <a:lnTo>
                          <a:pt x="285" y="106"/>
                        </a:lnTo>
                        <a:lnTo>
                          <a:pt x="265" y="113"/>
                        </a:lnTo>
                        <a:lnTo>
                          <a:pt x="259" y="123"/>
                        </a:lnTo>
                        <a:lnTo>
                          <a:pt x="273" y="132"/>
                        </a:lnTo>
                        <a:lnTo>
                          <a:pt x="270" y="145"/>
                        </a:lnTo>
                        <a:lnTo>
                          <a:pt x="244" y="164"/>
                        </a:lnTo>
                        <a:lnTo>
                          <a:pt x="250" y="167"/>
                        </a:lnTo>
                        <a:lnTo>
                          <a:pt x="248" y="173"/>
                        </a:lnTo>
                        <a:lnTo>
                          <a:pt x="270" y="164"/>
                        </a:lnTo>
                        <a:lnTo>
                          <a:pt x="292" y="149"/>
                        </a:lnTo>
                        <a:lnTo>
                          <a:pt x="308" y="136"/>
                        </a:lnTo>
                        <a:lnTo>
                          <a:pt x="315" y="131"/>
                        </a:lnTo>
                        <a:lnTo>
                          <a:pt x="321" y="121"/>
                        </a:lnTo>
                        <a:lnTo>
                          <a:pt x="331" y="113"/>
                        </a:lnTo>
                        <a:lnTo>
                          <a:pt x="345" y="114"/>
                        </a:lnTo>
                        <a:lnTo>
                          <a:pt x="361" y="100"/>
                        </a:lnTo>
                        <a:lnTo>
                          <a:pt x="379" y="79"/>
                        </a:lnTo>
                        <a:lnTo>
                          <a:pt x="372" y="76"/>
                        </a:lnTo>
                        <a:lnTo>
                          <a:pt x="355" y="85"/>
                        </a:lnTo>
                        <a:lnTo>
                          <a:pt x="343" y="83"/>
                        </a:lnTo>
                        <a:lnTo>
                          <a:pt x="332" y="76"/>
                        </a:lnTo>
                        <a:lnTo>
                          <a:pt x="340" y="57"/>
                        </a:lnTo>
                        <a:lnTo>
                          <a:pt x="336" y="51"/>
                        </a:lnTo>
                        <a:lnTo>
                          <a:pt x="325" y="66"/>
                        </a:lnTo>
                        <a:lnTo>
                          <a:pt x="327" y="41"/>
                        </a:lnTo>
                        <a:lnTo>
                          <a:pt x="327" y="41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8" name="Nepal">
                    <a:extLst>
                      <a:ext uri="{FF2B5EF4-FFF2-40B4-BE49-F238E27FC236}">
                        <a16:creationId xmlns:a16="http://schemas.microsoft.com/office/drawing/2014/main" id="{DDC4CB44-EC16-4951-9767-250033B392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39411" y="3598593"/>
                    <a:ext cx="243110" cy="134905"/>
                  </a:xfrm>
                  <a:custGeom>
                    <a:avLst/>
                    <a:gdLst>
                      <a:gd name="T0" fmla="*/ 167 w 173"/>
                      <a:gd name="T1" fmla="*/ 60 h 96"/>
                      <a:gd name="T2" fmla="*/ 143 w 173"/>
                      <a:gd name="T3" fmla="*/ 59 h 96"/>
                      <a:gd name="T4" fmla="*/ 119 w 173"/>
                      <a:gd name="T5" fmla="*/ 53 h 96"/>
                      <a:gd name="T6" fmla="*/ 100 w 173"/>
                      <a:gd name="T7" fmla="*/ 43 h 96"/>
                      <a:gd name="T8" fmla="*/ 83 w 173"/>
                      <a:gd name="T9" fmla="*/ 38 h 96"/>
                      <a:gd name="T10" fmla="*/ 74 w 173"/>
                      <a:gd name="T11" fmla="*/ 26 h 96"/>
                      <a:gd name="T12" fmla="*/ 62 w 173"/>
                      <a:gd name="T13" fmla="*/ 23 h 96"/>
                      <a:gd name="T14" fmla="*/ 39 w 173"/>
                      <a:gd name="T15" fmla="*/ 7 h 96"/>
                      <a:gd name="T16" fmla="*/ 21 w 173"/>
                      <a:gd name="T17" fmla="*/ 0 h 96"/>
                      <a:gd name="T18" fmla="*/ 13 w 173"/>
                      <a:gd name="T19" fmla="*/ 5 h 96"/>
                      <a:gd name="T20" fmla="*/ 3 w 173"/>
                      <a:gd name="T21" fmla="*/ 17 h 96"/>
                      <a:gd name="T22" fmla="*/ 0 w 173"/>
                      <a:gd name="T23" fmla="*/ 39 h 96"/>
                      <a:gd name="T24" fmla="*/ 21 w 173"/>
                      <a:gd name="T25" fmla="*/ 48 h 96"/>
                      <a:gd name="T26" fmla="*/ 43 w 173"/>
                      <a:gd name="T27" fmla="*/ 59 h 96"/>
                      <a:gd name="T28" fmla="*/ 71 w 173"/>
                      <a:gd name="T29" fmla="*/ 73 h 96"/>
                      <a:gd name="T30" fmla="*/ 100 w 173"/>
                      <a:gd name="T31" fmla="*/ 76 h 96"/>
                      <a:gd name="T32" fmla="*/ 114 w 173"/>
                      <a:gd name="T33" fmla="*/ 87 h 96"/>
                      <a:gd name="T34" fmla="*/ 130 w 173"/>
                      <a:gd name="T35" fmla="*/ 90 h 96"/>
                      <a:gd name="T36" fmla="*/ 155 w 173"/>
                      <a:gd name="T37" fmla="*/ 96 h 96"/>
                      <a:gd name="T38" fmla="*/ 173 w 173"/>
                      <a:gd name="T39" fmla="*/ 95 h 96"/>
                      <a:gd name="T40" fmla="*/ 173 w 173"/>
                      <a:gd name="T41" fmla="*/ 86 h 96"/>
                      <a:gd name="T42" fmla="*/ 167 w 173"/>
                      <a:gd name="T43" fmla="*/ 71 h 96"/>
                      <a:gd name="T44" fmla="*/ 167 w 173"/>
                      <a:gd name="T45" fmla="*/ 60 h 96"/>
                      <a:gd name="T46" fmla="*/ 167 w 173"/>
                      <a:gd name="T47" fmla="*/ 60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73" h="96">
                        <a:moveTo>
                          <a:pt x="167" y="60"/>
                        </a:moveTo>
                        <a:lnTo>
                          <a:pt x="143" y="59"/>
                        </a:lnTo>
                        <a:lnTo>
                          <a:pt x="119" y="53"/>
                        </a:lnTo>
                        <a:lnTo>
                          <a:pt x="100" y="43"/>
                        </a:lnTo>
                        <a:lnTo>
                          <a:pt x="83" y="38"/>
                        </a:lnTo>
                        <a:lnTo>
                          <a:pt x="74" y="26"/>
                        </a:lnTo>
                        <a:lnTo>
                          <a:pt x="62" y="23"/>
                        </a:lnTo>
                        <a:lnTo>
                          <a:pt x="39" y="7"/>
                        </a:lnTo>
                        <a:lnTo>
                          <a:pt x="21" y="0"/>
                        </a:lnTo>
                        <a:lnTo>
                          <a:pt x="13" y="5"/>
                        </a:lnTo>
                        <a:lnTo>
                          <a:pt x="3" y="17"/>
                        </a:lnTo>
                        <a:lnTo>
                          <a:pt x="0" y="39"/>
                        </a:lnTo>
                        <a:lnTo>
                          <a:pt x="21" y="48"/>
                        </a:lnTo>
                        <a:lnTo>
                          <a:pt x="43" y="59"/>
                        </a:lnTo>
                        <a:lnTo>
                          <a:pt x="71" y="73"/>
                        </a:lnTo>
                        <a:lnTo>
                          <a:pt x="100" y="76"/>
                        </a:lnTo>
                        <a:lnTo>
                          <a:pt x="114" y="87"/>
                        </a:lnTo>
                        <a:lnTo>
                          <a:pt x="130" y="90"/>
                        </a:lnTo>
                        <a:lnTo>
                          <a:pt x="155" y="96"/>
                        </a:lnTo>
                        <a:lnTo>
                          <a:pt x="173" y="95"/>
                        </a:lnTo>
                        <a:lnTo>
                          <a:pt x="173" y="86"/>
                        </a:lnTo>
                        <a:lnTo>
                          <a:pt x="167" y="71"/>
                        </a:lnTo>
                        <a:lnTo>
                          <a:pt x="167" y="60"/>
                        </a:lnTo>
                        <a:lnTo>
                          <a:pt x="167" y="60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9" name="The Philippines">
                    <a:extLst>
                      <a:ext uri="{FF2B5EF4-FFF2-40B4-BE49-F238E27FC236}">
                        <a16:creationId xmlns:a16="http://schemas.microsoft.com/office/drawing/2014/main" id="{ABA5B94F-6A68-4F0B-9E11-118A01F8CAD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07184" y="3997688"/>
                    <a:ext cx="278242" cy="431416"/>
                  </a:xfrm>
                  <a:custGeom>
                    <a:avLst/>
                    <a:gdLst>
                      <a:gd name="T0" fmla="*/ 191 w 198"/>
                      <a:gd name="T1" fmla="*/ 230 h 307"/>
                      <a:gd name="T2" fmla="*/ 170 w 198"/>
                      <a:gd name="T3" fmla="*/ 207 h 307"/>
                      <a:gd name="T4" fmla="*/ 158 w 198"/>
                      <a:gd name="T5" fmla="*/ 226 h 307"/>
                      <a:gd name="T6" fmla="*/ 140 w 198"/>
                      <a:gd name="T7" fmla="*/ 243 h 307"/>
                      <a:gd name="T8" fmla="*/ 122 w 198"/>
                      <a:gd name="T9" fmla="*/ 241 h 307"/>
                      <a:gd name="T10" fmla="*/ 101 w 198"/>
                      <a:gd name="T11" fmla="*/ 268 h 307"/>
                      <a:gd name="T12" fmla="*/ 120 w 198"/>
                      <a:gd name="T13" fmla="*/ 262 h 307"/>
                      <a:gd name="T14" fmla="*/ 136 w 198"/>
                      <a:gd name="T15" fmla="*/ 253 h 307"/>
                      <a:gd name="T16" fmla="*/ 144 w 198"/>
                      <a:gd name="T17" fmla="*/ 276 h 307"/>
                      <a:gd name="T18" fmla="*/ 177 w 198"/>
                      <a:gd name="T19" fmla="*/ 307 h 307"/>
                      <a:gd name="T20" fmla="*/ 174 w 198"/>
                      <a:gd name="T21" fmla="*/ 278 h 307"/>
                      <a:gd name="T22" fmla="*/ 193 w 198"/>
                      <a:gd name="T23" fmla="*/ 290 h 307"/>
                      <a:gd name="T24" fmla="*/ 196 w 198"/>
                      <a:gd name="T25" fmla="*/ 255 h 307"/>
                      <a:gd name="T26" fmla="*/ 193 w 198"/>
                      <a:gd name="T27" fmla="*/ 239 h 307"/>
                      <a:gd name="T28" fmla="*/ 138 w 198"/>
                      <a:gd name="T29" fmla="*/ 172 h 307"/>
                      <a:gd name="T30" fmla="*/ 127 w 198"/>
                      <a:gd name="T31" fmla="*/ 179 h 307"/>
                      <a:gd name="T32" fmla="*/ 115 w 198"/>
                      <a:gd name="T33" fmla="*/ 196 h 307"/>
                      <a:gd name="T34" fmla="*/ 107 w 198"/>
                      <a:gd name="T35" fmla="*/ 209 h 307"/>
                      <a:gd name="T36" fmla="*/ 127 w 198"/>
                      <a:gd name="T37" fmla="*/ 218 h 307"/>
                      <a:gd name="T38" fmla="*/ 138 w 198"/>
                      <a:gd name="T39" fmla="*/ 195 h 307"/>
                      <a:gd name="T40" fmla="*/ 26 w 198"/>
                      <a:gd name="T41" fmla="*/ 218 h 307"/>
                      <a:gd name="T42" fmla="*/ 49 w 198"/>
                      <a:gd name="T43" fmla="*/ 188 h 307"/>
                      <a:gd name="T44" fmla="*/ 34 w 198"/>
                      <a:gd name="T45" fmla="*/ 192 h 307"/>
                      <a:gd name="T46" fmla="*/ 10 w 198"/>
                      <a:gd name="T47" fmla="*/ 224 h 307"/>
                      <a:gd name="T48" fmla="*/ 26 w 198"/>
                      <a:gd name="T49" fmla="*/ 218 h 307"/>
                      <a:gd name="T50" fmla="*/ 92 w 198"/>
                      <a:gd name="T51" fmla="*/ 156 h 307"/>
                      <a:gd name="T52" fmla="*/ 96 w 198"/>
                      <a:gd name="T53" fmla="*/ 180 h 307"/>
                      <a:gd name="T54" fmla="*/ 110 w 198"/>
                      <a:gd name="T55" fmla="*/ 183 h 307"/>
                      <a:gd name="T56" fmla="*/ 118 w 198"/>
                      <a:gd name="T57" fmla="*/ 164 h 307"/>
                      <a:gd name="T58" fmla="*/ 92 w 198"/>
                      <a:gd name="T59" fmla="*/ 156 h 307"/>
                      <a:gd name="T60" fmla="*/ 166 w 198"/>
                      <a:gd name="T61" fmla="*/ 150 h 307"/>
                      <a:gd name="T62" fmla="*/ 139 w 198"/>
                      <a:gd name="T63" fmla="*/ 141 h 307"/>
                      <a:gd name="T64" fmla="*/ 155 w 198"/>
                      <a:gd name="T65" fmla="*/ 168 h 307"/>
                      <a:gd name="T66" fmla="*/ 148 w 198"/>
                      <a:gd name="T67" fmla="*/ 181 h 307"/>
                      <a:gd name="T68" fmla="*/ 156 w 198"/>
                      <a:gd name="T69" fmla="*/ 198 h 307"/>
                      <a:gd name="T70" fmla="*/ 159 w 198"/>
                      <a:gd name="T71" fmla="*/ 178 h 307"/>
                      <a:gd name="T72" fmla="*/ 175 w 198"/>
                      <a:gd name="T73" fmla="*/ 177 h 307"/>
                      <a:gd name="T74" fmla="*/ 166 w 198"/>
                      <a:gd name="T75" fmla="*/ 150 h 307"/>
                      <a:gd name="T76" fmla="*/ 72 w 198"/>
                      <a:gd name="T77" fmla="*/ 120 h 307"/>
                      <a:gd name="T78" fmla="*/ 68 w 198"/>
                      <a:gd name="T79" fmla="*/ 137 h 307"/>
                      <a:gd name="T80" fmla="*/ 81 w 198"/>
                      <a:gd name="T81" fmla="*/ 128 h 307"/>
                      <a:gd name="T82" fmla="*/ 56 w 198"/>
                      <a:gd name="T83" fmla="*/ 0 h 307"/>
                      <a:gd name="T84" fmla="*/ 41 w 198"/>
                      <a:gd name="T85" fmla="*/ 21 h 307"/>
                      <a:gd name="T86" fmla="*/ 36 w 198"/>
                      <a:gd name="T87" fmla="*/ 50 h 307"/>
                      <a:gd name="T88" fmla="*/ 44 w 198"/>
                      <a:gd name="T89" fmla="*/ 84 h 307"/>
                      <a:gd name="T90" fmla="*/ 58 w 198"/>
                      <a:gd name="T91" fmla="*/ 88 h 307"/>
                      <a:gd name="T92" fmla="*/ 59 w 198"/>
                      <a:gd name="T93" fmla="*/ 100 h 307"/>
                      <a:gd name="T94" fmla="*/ 70 w 198"/>
                      <a:gd name="T95" fmla="*/ 115 h 307"/>
                      <a:gd name="T96" fmla="*/ 104 w 198"/>
                      <a:gd name="T97" fmla="*/ 126 h 307"/>
                      <a:gd name="T98" fmla="*/ 118 w 198"/>
                      <a:gd name="T99" fmla="*/ 129 h 307"/>
                      <a:gd name="T100" fmla="*/ 137 w 198"/>
                      <a:gd name="T101" fmla="*/ 130 h 307"/>
                      <a:gd name="T102" fmla="*/ 129 w 198"/>
                      <a:gd name="T103" fmla="*/ 112 h 307"/>
                      <a:gd name="T104" fmla="*/ 93 w 198"/>
                      <a:gd name="T105" fmla="*/ 101 h 307"/>
                      <a:gd name="T106" fmla="*/ 73 w 198"/>
                      <a:gd name="T107" fmla="*/ 80 h 307"/>
                      <a:gd name="T108" fmla="*/ 85 w 198"/>
                      <a:gd name="T109" fmla="*/ 53 h 307"/>
                      <a:gd name="T110" fmla="*/ 77 w 198"/>
                      <a:gd name="T111" fmla="*/ 15 h 307"/>
                      <a:gd name="T112" fmla="*/ 76 w 198"/>
                      <a:gd name="T113" fmla="*/ 0 h 307"/>
                      <a:gd name="T114" fmla="*/ 56 w 198"/>
                      <a:gd name="T115" fmla="*/ 0 h 3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198" h="307">
                        <a:moveTo>
                          <a:pt x="193" y="239"/>
                        </a:moveTo>
                        <a:lnTo>
                          <a:pt x="191" y="230"/>
                        </a:lnTo>
                        <a:lnTo>
                          <a:pt x="188" y="218"/>
                        </a:lnTo>
                        <a:lnTo>
                          <a:pt x="170" y="207"/>
                        </a:lnTo>
                        <a:lnTo>
                          <a:pt x="173" y="225"/>
                        </a:lnTo>
                        <a:lnTo>
                          <a:pt x="158" y="226"/>
                        </a:lnTo>
                        <a:lnTo>
                          <a:pt x="155" y="237"/>
                        </a:lnTo>
                        <a:lnTo>
                          <a:pt x="140" y="243"/>
                        </a:lnTo>
                        <a:lnTo>
                          <a:pt x="132" y="233"/>
                        </a:lnTo>
                        <a:lnTo>
                          <a:pt x="122" y="241"/>
                        </a:lnTo>
                        <a:lnTo>
                          <a:pt x="109" y="248"/>
                        </a:lnTo>
                        <a:lnTo>
                          <a:pt x="101" y="268"/>
                        </a:lnTo>
                        <a:lnTo>
                          <a:pt x="106" y="275"/>
                        </a:lnTo>
                        <a:lnTo>
                          <a:pt x="120" y="262"/>
                        </a:lnTo>
                        <a:lnTo>
                          <a:pt x="130" y="263"/>
                        </a:lnTo>
                        <a:lnTo>
                          <a:pt x="136" y="253"/>
                        </a:lnTo>
                        <a:lnTo>
                          <a:pt x="150" y="264"/>
                        </a:lnTo>
                        <a:lnTo>
                          <a:pt x="144" y="276"/>
                        </a:lnTo>
                        <a:lnTo>
                          <a:pt x="152" y="293"/>
                        </a:lnTo>
                        <a:lnTo>
                          <a:pt x="177" y="307"/>
                        </a:lnTo>
                        <a:lnTo>
                          <a:pt x="182" y="296"/>
                        </a:lnTo>
                        <a:lnTo>
                          <a:pt x="174" y="278"/>
                        </a:lnTo>
                        <a:lnTo>
                          <a:pt x="183" y="266"/>
                        </a:lnTo>
                        <a:lnTo>
                          <a:pt x="193" y="290"/>
                        </a:lnTo>
                        <a:lnTo>
                          <a:pt x="198" y="268"/>
                        </a:lnTo>
                        <a:lnTo>
                          <a:pt x="196" y="255"/>
                        </a:lnTo>
                        <a:lnTo>
                          <a:pt x="193" y="239"/>
                        </a:lnTo>
                        <a:lnTo>
                          <a:pt x="193" y="239"/>
                        </a:lnTo>
                        <a:close/>
                        <a:moveTo>
                          <a:pt x="138" y="195"/>
                        </a:moveTo>
                        <a:lnTo>
                          <a:pt x="138" y="172"/>
                        </a:lnTo>
                        <a:lnTo>
                          <a:pt x="125" y="195"/>
                        </a:lnTo>
                        <a:lnTo>
                          <a:pt x="127" y="179"/>
                        </a:lnTo>
                        <a:lnTo>
                          <a:pt x="116" y="181"/>
                        </a:lnTo>
                        <a:lnTo>
                          <a:pt x="115" y="196"/>
                        </a:lnTo>
                        <a:lnTo>
                          <a:pt x="110" y="202"/>
                        </a:lnTo>
                        <a:lnTo>
                          <a:pt x="107" y="209"/>
                        </a:lnTo>
                        <a:lnTo>
                          <a:pt x="121" y="225"/>
                        </a:lnTo>
                        <a:lnTo>
                          <a:pt x="127" y="218"/>
                        </a:lnTo>
                        <a:lnTo>
                          <a:pt x="132" y="203"/>
                        </a:lnTo>
                        <a:lnTo>
                          <a:pt x="138" y="195"/>
                        </a:lnTo>
                        <a:lnTo>
                          <a:pt x="138" y="195"/>
                        </a:lnTo>
                        <a:close/>
                        <a:moveTo>
                          <a:pt x="26" y="218"/>
                        </a:moveTo>
                        <a:lnTo>
                          <a:pt x="36" y="201"/>
                        </a:lnTo>
                        <a:lnTo>
                          <a:pt x="49" y="188"/>
                        </a:lnTo>
                        <a:lnTo>
                          <a:pt x="43" y="169"/>
                        </a:lnTo>
                        <a:lnTo>
                          <a:pt x="34" y="192"/>
                        </a:lnTo>
                        <a:lnTo>
                          <a:pt x="24" y="209"/>
                        </a:lnTo>
                        <a:lnTo>
                          <a:pt x="10" y="224"/>
                        </a:lnTo>
                        <a:lnTo>
                          <a:pt x="0" y="240"/>
                        </a:lnTo>
                        <a:lnTo>
                          <a:pt x="26" y="218"/>
                        </a:lnTo>
                        <a:lnTo>
                          <a:pt x="26" y="218"/>
                        </a:lnTo>
                        <a:close/>
                        <a:moveTo>
                          <a:pt x="92" y="156"/>
                        </a:moveTo>
                        <a:lnTo>
                          <a:pt x="96" y="168"/>
                        </a:lnTo>
                        <a:lnTo>
                          <a:pt x="96" y="180"/>
                        </a:lnTo>
                        <a:lnTo>
                          <a:pt x="97" y="191"/>
                        </a:lnTo>
                        <a:lnTo>
                          <a:pt x="110" y="183"/>
                        </a:lnTo>
                        <a:lnTo>
                          <a:pt x="119" y="173"/>
                        </a:lnTo>
                        <a:lnTo>
                          <a:pt x="118" y="164"/>
                        </a:lnTo>
                        <a:lnTo>
                          <a:pt x="105" y="164"/>
                        </a:lnTo>
                        <a:lnTo>
                          <a:pt x="92" y="156"/>
                        </a:lnTo>
                        <a:lnTo>
                          <a:pt x="92" y="156"/>
                        </a:lnTo>
                        <a:close/>
                        <a:moveTo>
                          <a:pt x="166" y="150"/>
                        </a:moveTo>
                        <a:lnTo>
                          <a:pt x="159" y="141"/>
                        </a:lnTo>
                        <a:lnTo>
                          <a:pt x="139" y="141"/>
                        </a:lnTo>
                        <a:lnTo>
                          <a:pt x="154" y="158"/>
                        </a:lnTo>
                        <a:lnTo>
                          <a:pt x="155" y="168"/>
                        </a:lnTo>
                        <a:lnTo>
                          <a:pt x="143" y="166"/>
                        </a:lnTo>
                        <a:lnTo>
                          <a:pt x="148" y="181"/>
                        </a:lnTo>
                        <a:lnTo>
                          <a:pt x="153" y="182"/>
                        </a:lnTo>
                        <a:lnTo>
                          <a:pt x="156" y="198"/>
                        </a:lnTo>
                        <a:lnTo>
                          <a:pt x="166" y="193"/>
                        </a:lnTo>
                        <a:lnTo>
                          <a:pt x="159" y="178"/>
                        </a:lnTo>
                        <a:lnTo>
                          <a:pt x="158" y="170"/>
                        </a:lnTo>
                        <a:lnTo>
                          <a:pt x="175" y="177"/>
                        </a:lnTo>
                        <a:lnTo>
                          <a:pt x="166" y="150"/>
                        </a:lnTo>
                        <a:lnTo>
                          <a:pt x="166" y="150"/>
                        </a:lnTo>
                        <a:close/>
                        <a:moveTo>
                          <a:pt x="81" y="128"/>
                        </a:moveTo>
                        <a:lnTo>
                          <a:pt x="72" y="120"/>
                        </a:lnTo>
                        <a:lnTo>
                          <a:pt x="54" y="119"/>
                        </a:lnTo>
                        <a:lnTo>
                          <a:pt x="68" y="137"/>
                        </a:lnTo>
                        <a:lnTo>
                          <a:pt x="78" y="149"/>
                        </a:lnTo>
                        <a:lnTo>
                          <a:pt x="81" y="128"/>
                        </a:lnTo>
                        <a:lnTo>
                          <a:pt x="81" y="128"/>
                        </a:lnTo>
                        <a:close/>
                        <a:moveTo>
                          <a:pt x="56" y="0"/>
                        </a:moveTo>
                        <a:lnTo>
                          <a:pt x="44" y="0"/>
                        </a:lnTo>
                        <a:lnTo>
                          <a:pt x="41" y="21"/>
                        </a:lnTo>
                        <a:lnTo>
                          <a:pt x="45" y="57"/>
                        </a:lnTo>
                        <a:lnTo>
                          <a:pt x="36" y="50"/>
                        </a:lnTo>
                        <a:lnTo>
                          <a:pt x="40" y="72"/>
                        </a:lnTo>
                        <a:lnTo>
                          <a:pt x="44" y="84"/>
                        </a:lnTo>
                        <a:lnTo>
                          <a:pt x="56" y="97"/>
                        </a:lnTo>
                        <a:lnTo>
                          <a:pt x="58" y="88"/>
                        </a:lnTo>
                        <a:lnTo>
                          <a:pt x="65" y="94"/>
                        </a:lnTo>
                        <a:lnTo>
                          <a:pt x="59" y="100"/>
                        </a:lnTo>
                        <a:lnTo>
                          <a:pt x="60" y="110"/>
                        </a:lnTo>
                        <a:lnTo>
                          <a:pt x="70" y="115"/>
                        </a:lnTo>
                        <a:lnTo>
                          <a:pt x="89" y="112"/>
                        </a:lnTo>
                        <a:lnTo>
                          <a:pt x="104" y="126"/>
                        </a:lnTo>
                        <a:lnTo>
                          <a:pt x="109" y="117"/>
                        </a:lnTo>
                        <a:lnTo>
                          <a:pt x="118" y="129"/>
                        </a:lnTo>
                        <a:lnTo>
                          <a:pt x="136" y="141"/>
                        </a:lnTo>
                        <a:lnTo>
                          <a:pt x="137" y="130"/>
                        </a:lnTo>
                        <a:lnTo>
                          <a:pt x="129" y="125"/>
                        </a:lnTo>
                        <a:lnTo>
                          <a:pt x="129" y="112"/>
                        </a:lnTo>
                        <a:lnTo>
                          <a:pt x="101" y="99"/>
                        </a:lnTo>
                        <a:lnTo>
                          <a:pt x="93" y="101"/>
                        </a:lnTo>
                        <a:lnTo>
                          <a:pt x="81" y="99"/>
                        </a:lnTo>
                        <a:lnTo>
                          <a:pt x="73" y="80"/>
                        </a:lnTo>
                        <a:lnTo>
                          <a:pt x="74" y="60"/>
                        </a:lnTo>
                        <a:lnTo>
                          <a:pt x="85" y="53"/>
                        </a:lnTo>
                        <a:lnTo>
                          <a:pt x="87" y="33"/>
                        </a:lnTo>
                        <a:lnTo>
                          <a:pt x="77" y="15"/>
                        </a:lnTo>
                        <a:lnTo>
                          <a:pt x="79" y="6"/>
                        </a:lnTo>
                        <a:lnTo>
                          <a:pt x="76" y="0"/>
                        </a:lnTo>
                        <a:lnTo>
                          <a:pt x="70" y="6"/>
                        </a:lnTo>
                        <a:lnTo>
                          <a:pt x="56" y="0"/>
                        </a:lnTo>
                        <a:lnTo>
                          <a:pt x="56" y="0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0" name="Papua New Guinea">
                    <a:extLst>
                      <a:ext uri="{FF2B5EF4-FFF2-40B4-BE49-F238E27FC236}">
                        <a16:creationId xmlns:a16="http://schemas.microsoft.com/office/drawing/2014/main" id="{C0E6F59E-8697-4F94-B8AA-1C0ADC7017F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907005" y="4697509"/>
                    <a:ext cx="446874" cy="272621"/>
                  </a:xfrm>
                  <a:custGeom>
                    <a:avLst/>
                    <a:gdLst>
                      <a:gd name="T0" fmla="*/ 318 w 318"/>
                      <a:gd name="T1" fmla="*/ 96 h 194"/>
                      <a:gd name="T2" fmla="*/ 301 w 318"/>
                      <a:gd name="T3" fmla="*/ 73 h 194"/>
                      <a:gd name="T4" fmla="*/ 292 w 318"/>
                      <a:gd name="T5" fmla="*/ 61 h 194"/>
                      <a:gd name="T6" fmla="*/ 293 w 318"/>
                      <a:gd name="T7" fmla="*/ 81 h 194"/>
                      <a:gd name="T8" fmla="*/ 309 w 318"/>
                      <a:gd name="T9" fmla="*/ 106 h 194"/>
                      <a:gd name="T10" fmla="*/ 316 w 318"/>
                      <a:gd name="T11" fmla="*/ 103 h 194"/>
                      <a:gd name="T12" fmla="*/ 244 w 318"/>
                      <a:gd name="T13" fmla="*/ 56 h 194"/>
                      <a:gd name="T14" fmla="*/ 242 w 318"/>
                      <a:gd name="T15" fmla="*/ 39 h 194"/>
                      <a:gd name="T16" fmla="*/ 231 w 318"/>
                      <a:gd name="T17" fmla="*/ 54 h 194"/>
                      <a:gd name="T18" fmla="*/ 212 w 318"/>
                      <a:gd name="T19" fmla="*/ 71 h 194"/>
                      <a:gd name="T20" fmla="*/ 198 w 318"/>
                      <a:gd name="T21" fmla="*/ 60 h 194"/>
                      <a:gd name="T22" fmla="*/ 191 w 318"/>
                      <a:gd name="T23" fmla="*/ 72 h 194"/>
                      <a:gd name="T24" fmla="*/ 161 w 318"/>
                      <a:gd name="T25" fmla="*/ 70 h 194"/>
                      <a:gd name="T26" fmla="*/ 171 w 318"/>
                      <a:gd name="T27" fmla="*/ 84 h 194"/>
                      <a:gd name="T28" fmla="*/ 198 w 318"/>
                      <a:gd name="T29" fmla="*/ 92 h 194"/>
                      <a:gd name="T30" fmla="*/ 221 w 318"/>
                      <a:gd name="T31" fmla="*/ 79 h 194"/>
                      <a:gd name="T32" fmla="*/ 236 w 318"/>
                      <a:gd name="T33" fmla="*/ 71 h 194"/>
                      <a:gd name="T34" fmla="*/ 133 w 318"/>
                      <a:gd name="T35" fmla="*/ 117 h 194"/>
                      <a:gd name="T36" fmla="*/ 148 w 318"/>
                      <a:gd name="T37" fmla="*/ 98 h 194"/>
                      <a:gd name="T38" fmla="*/ 110 w 318"/>
                      <a:gd name="T39" fmla="*/ 71 h 194"/>
                      <a:gd name="T40" fmla="*/ 97 w 318"/>
                      <a:gd name="T41" fmla="*/ 45 h 194"/>
                      <a:gd name="T42" fmla="*/ 46 w 318"/>
                      <a:gd name="T43" fmla="*/ 19 h 194"/>
                      <a:gd name="T44" fmla="*/ 6 w 318"/>
                      <a:gd name="T45" fmla="*/ 80 h 194"/>
                      <a:gd name="T46" fmla="*/ 21 w 318"/>
                      <a:gd name="T47" fmla="*/ 159 h 194"/>
                      <a:gd name="T48" fmla="*/ 50 w 318"/>
                      <a:gd name="T49" fmla="*/ 154 h 194"/>
                      <a:gd name="T50" fmla="*/ 62 w 318"/>
                      <a:gd name="T51" fmla="*/ 129 h 194"/>
                      <a:gd name="T52" fmla="*/ 107 w 318"/>
                      <a:gd name="T53" fmla="*/ 133 h 194"/>
                      <a:gd name="T54" fmla="*/ 127 w 318"/>
                      <a:gd name="T55" fmla="*/ 166 h 194"/>
                      <a:gd name="T56" fmla="*/ 161 w 318"/>
                      <a:gd name="T57" fmla="*/ 185 h 194"/>
                      <a:gd name="T58" fmla="*/ 184 w 318"/>
                      <a:gd name="T59" fmla="*/ 194 h 194"/>
                      <a:gd name="T60" fmla="*/ 201 w 318"/>
                      <a:gd name="T61" fmla="*/ 186 h 194"/>
                      <a:gd name="T62" fmla="*/ 187 w 318"/>
                      <a:gd name="T63" fmla="*/ 171 h 194"/>
                      <a:gd name="T64" fmla="*/ 173 w 318"/>
                      <a:gd name="T65" fmla="*/ 157 h 194"/>
                      <a:gd name="T66" fmla="*/ 150 w 318"/>
                      <a:gd name="T67" fmla="*/ 132 h 194"/>
                      <a:gd name="T68" fmla="*/ 133 w 318"/>
                      <a:gd name="T69" fmla="*/ 117 h 194"/>
                      <a:gd name="T70" fmla="*/ 260 w 318"/>
                      <a:gd name="T71" fmla="*/ 36 h 194"/>
                      <a:gd name="T72" fmla="*/ 245 w 318"/>
                      <a:gd name="T73" fmla="*/ 18 h 194"/>
                      <a:gd name="T74" fmla="*/ 229 w 318"/>
                      <a:gd name="T75" fmla="*/ 8 h 194"/>
                      <a:gd name="T76" fmla="*/ 212 w 318"/>
                      <a:gd name="T77" fmla="*/ 6 h 194"/>
                      <a:gd name="T78" fmla="*/ 238 w 318"/>
                      <a:gd name="T79" fmla="*/ 23 h 194"/>
                      <a:gd name="T80" fmla="*/ 252 w 318"/>
                      <a:gd name="T81" fmla="*/ 40 h 194"/>
                      <a:gd name="T82" fmla="*/ 262 w 318"/>
                      <a:gd name="T83" fmla="*/ 48 h 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318" h="194">
                        <a:moveTo>
                          <a:pt x="316" y="103"/>
                        </a:moveTo>
                        <a:lnTo>
                          <a:pt x="318" y="96"/>
                        </a:lnTo>
                        <a:lnTo>
                          <a:pt x="310" y="88"/>
                        </a:lnTo>
                        <a:lnTo>
                          <a:pt x="301" y="73"/>
                        </a:lnTo>
                        <a:lnTo>
                          <a:pt x="294" y="67"/>
                        </a:lnTo>
                        <a:lnTo>
                          <a:pt x="292" y="61"/>
                        </a:lnTo>
                        <a:lnTo>
                          <a:pt x="289" y="64"/>
                        </a:lnTo>
                        <a:lnTo>
                          <a:pt x="293" y="81"/>
                        </a:lnTo>
                        <a:lnTo>
                          <a:pt x="302" y="96"/>
                        </a:lnTo>
                        <a:lnTo>
                          <a:pt x="309" y="106"/>
                        </a:lnTo>
                        <a:lnTo>
                          <a:pt x="316" y="103"/>
                        </a:lnTo>
                        <a:lnTo>
                          <a:pt x="316" y="103"/>
                        </a:lnTo>
                        <a:close/>
                        <a:moveTo>
                          <a:pt x="236" y="71"/>
                        </a:moveTo>
                        <a:lnTo>
                          <a:pt x="244" y="56"/>
                        </a:lnTo>
                        <a:lnTo>
                          <a:pt x="245" y="43"/>
                        </a:lnTo>
                        <a:lnTo>
                          <a:pt x="242" y="39"/>
                        </a:lnTo>
                        <a:lnTo>
                          <a:pt x="229" y="40"/>
                        </a:lnTo>
                        <a:lnTo>
                          <a:pt x="231" y="54"/>
                        </a:lnTo>
                        <a:lnTo>
                          <a:pt x="217" y="63"/>
                        </a:lnTo>
                        <a:lnTo>
                          <a:pt x="212" y="71"/>
                        </a:lnTo>
                        <a:lnTo>
                          <a:pt x="200" y="73"/>
                        </a:lnTo>
                        <a:lnTo>
                          <a:pt x="198" y="60"/>
                        </a:lnTo>
                        <a:lnTo>
                          <a:pt x="195" y="60"/>
                        </a:lnTo>
                        <a:lnTo>
                          <a:pt x="191" y="72"/>
                        </a:lnTo>
                        <a:lnTo>
                          <a:pt x="180" y="74"/>
                        </a:lnTo>
                        <a:lnTo>
                          <a:pt x="161" y="70"/>
                        </a:lnTo>
                        <a:lnTo>
                          <a:pt x="159" y="78"/>
                        </a:lnTo>
                        <a:lnTo>
                          <a:pt x="171" y="84"/>
                        </a:lnTo>
                        <a:lnTo>
                          <a:pt x="188" y="92"/>
                        </a:lnTo>
                        <a:lnTo>
                          <a:pt x="198" y="92"/>
                        </a:lnTo>
                        <a:lnTo>
                          <a:pt x="209" y="86"/>
                        </a:lnTo>
                        <a:lnTo>
                          <a:pt x="221" y="79"/>
                        </a:lnTo>
                        <a:lnTo>
                          <a:pt x="225" y="73"/>
                        </a:lnTo>
                        <a:lnTo>
                          <a:pt x="236" y="71"/>
                        </a:lnTo>
                        <a:lnTo>
                          <a:pt x="236" y="71"/>
                        </a:lnTo>
                        <a:close/>
                        <a:moveTo>
                          <a:pt x="133" y="117"/>
                        </a:moveTo>
                        <a:lnTo>
                          <a:pt x="129" y="101"/>
                        </a:lnTo>
                        <a:lnTo>
                          <a:pt x="148" y="98"/>
                        </a:lnTo>
                        <a:lnTo>
                          <a:pt x="145" y="86"/>
                        </a:lnTo>
                        <a:lnTo>
                          <a:pt x="110" y="71"/>
                        </a:lnTo>
                        <a:lnTo>
                          <a:pt x="108" y="57"/>
                        </a:lnTo>
                        <a:lnTo>
                          <a:pt x="97" y="45"/>
                        </a:lnTo>
                        <a:lnTo>
                          <a:pt x="83" y="33"/>
                        </a:lnTo>
                        <a:lnTo>
                          <a:pt x="46" y="19"/>
                        </a:lnTo>
                        <a:lnTo>
                          <a:pt x="9" y="3"/>
                        </a:lnTo>
                        <a:lnTo>
                          <a:pt x="6" y="80"/>
                        </a:lnTo>
                        <a:lnTo>
                          <a:pt x="0" y="158"/>
                        </a:lnTo>
                        <a:lnTo>
                          <a:pt x="21" y="159"/>
                        </a:lnTo>
                        <a:lnTo>
                          <a:pt x="33" y="163"/>
                        </a:lnTo>
                        <a:lnTo>
                          <a:pt x="50" y="154"/>
                        </a:lnTo>
                        <a:lnTo>
                          <a:pt x="49" y="136"/>
                        </a:lnTo>
                        <a:lnTo>
                          <a:pt x="62" y="129"/>
                        </a:lnTo>
                        <a:lnTo>
                          <a:pt x="81" y="122"/>
                        </a:lnTo>
                        <a:lnTo>
                          <a:pt x="107" y="133"/>
                        </a:lnTo>
                        <a:lnTo>
                          <a:pt x="116" y="153"/>
                        </a:lnTo>
                        <a:lnTo>
                          <a:pt x="127" y="166"/>
                        </a:lnTo>
                        <a:lnTo>
                          <a:pt x="141" y="181"/>
                        </a:lnTo>
                        <a:lnTo>
                          <a:pt x="161" y="185"/>
                        </a:lnTo>
                        <a:lnTo>
                          <a:pt x="180" y="188"/>
                        </a:lnTo>
                        <a:lnTo>
                          <a:pt x="184" y="194"/>
                        </a:lnTo>
                        <a:lnTo>
                          <a:pt x="198" y="192"/>
                        </a:lnTo>
                        <a:lnTo>
                          <a:pt x="201" y="186"/>
                        </a:lnTo>
                        <a:lnTo>
                          <a:pt x="180" y="176"/>
                        </a:lnTo>
                        <a:lnTo>
                          <a:pt x="187" y="171"/>
                        </a:lnTo>
                        <a:lnTo>
                          <a:pt x="171" y="167"/>
                        </a:lnTo>
                        <a:lnTo>
                          <a:pt x="173" y="157"/>
                        </a:lnTo>
                        <a:lnTo>
                          <a:pt x="161" y="157"/>
                        </a:lnTo>
                        <a:lnTo>
                          <a:pt x="150" y="132"/>
                        </a:lnTo>
                        <a:lnTo>
                          <a:pt x="133" y="117"/>
                        </a:lnTo>
                        <a:lnTo>
                          <a:pt x="133" y="117"/>
                        </a:lnTo>
                        <a:close/>
                        <a:moveTo>
                          <a:pt x="262" y="48"/>
                        </a:moveTo>
                        <a:lnTo>
                          <a:pt x="260" y="36"/>
                        </a:lnTo>
                        <a:lnTo>
                          <a:pt x="253" y="28"/>
                        </a:lnTo>
                        <a:lnTo>
                          <a:pt x="245" y="18"/>
                        </a:lnTo>
                        <a:lnTo>
                          <a:pt x="236" y="12"/>
                        </a:lnTo>
                        <a:lnTo>
                          <a:pt x="229" y="8"/>
                        </a:lnTo>
                        <a:lnTo>
                          <a:pt x="218" y="0"/>
                        </a:lnTo>
                        <a:lnTo>
                          <a:pt x="212" y="6"/>
                        </a:lnTo>
                        <a:lnTo>
                          <a:pt x="227" y="13"/>
                        </a:lnTo>
                        <a:lnTo>
                          <a:pt x="238" y="23"/>
                        </a:lnTo>
                        <a:lnTo>
                          <a:pt x="247" y="31"/>
                        </a:lnTo>
                        <a:lnTo>
                          <a:pt x="252" y="40"/>
                        </a:lnTo>
                        <a:lnTo>
                          <a:pt x="255" y="54"/>
                        </a:lnTo>
                        <a:lnTo>
                          <a:pt x="262" y="48"/>
                        </a:lnTo>
                        <a:lnTo>
                          <a:pt x="262" y="48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1" name="North Korea">
                    <a:extLst>
                      <a:ext uri="{FF2B5EF4-FFF2-40B4-BE49-F238E27FC236}">
                        <a16:creationId xmlns:a16="http://schemas.microsoft.com/office/drawing/2014/main" id="{E27A99C2-9A78-4D78-9E04-B065055559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42542" y="3179825"/>
                    <a:ext cx="133500" cy="175658"/>
                  </a:xfrm>
                  <a:custGeom>
                    <a:avLst/>
                    <a:gdLst>
                      <a:gd name="T0" fmla="*/ 90 w 95"/>
                      <a:gd name="T1" fmla="*/ 13 h 125"/>
                      <a:gd name="T2" fmla="*/ 90 w 95"/>
                      <a:gd name="T3" fmla="*/ 13 h 125"/>
                      <a:gd name="T4" fmla="*/ 70 w 95"/>
                      <a:gd name="T5" fmla="*/ 0 h 125"/>
                      <a:gd name="T6" fmla="*/ 70 w 95"/>
                      <a:gd name="T7" fmla="*/ 13 h 125"/>
                      <a:gd name="T8" fmla="*/ 46 w 95"/>
                      <a:gd name="T9" fmla="*/ 22 h 125"/>
                      <a:gd name="T10" fmla="*/ 57 w 95"/>
                      <a:gd name="T11" fmla="*/ 34 h 125"/>
                      <a:gd name="T12" fmla="*/ 39 w 95"/>
                      <a:gd name="T13" fmla="*/ 34 h 125"/>
                      <a:gd name="T14" fmla="*/ 26 w 95"/>
                      <a:gd name="T15" fmla="*/ 27 h 125"/>
                      <a:gd name="T16" fmla="*/ 22 w 95"/>
                      <a:gd name="T17" fmla="*/ 43 h 125"/>
                      <a:gd name="T18" fmla="*/ 8 w 95"/>
                      <a:gd name="T19" fmla="*/ 56 h 125"/>
                      <a:gd name="T20" fmla="*/ 0 w 95"/>
                      <a:gd name="T21" fmla="*/ 71 h 125"/>
                      <a:gd name="T22" fmla="*/ 13 w 95"/>
                      <a:gd name="T23" fmla="*/ 77 h 125"/>
                      <a:gd name="T24" fmla="*/ 25 w 95"/>
                      <a:gd name="T25" fmla="*/ 79 h 125"/>
                      <a:gd name="T26" fmla="*/ 28 w 95"/>
                      <a:gd name="T27" fmla="*/ 83 h 125"/>
                      <a:gd name="T28" fmla="*/ 29 w 95"/>
                      <a:gd name="T29" fmla="*/ 96 h 125"/>
                      <a:gd name="T30" fmla="*/ 33 w 95"/>
                      <a:gd name="T31" fmla="*/ 101 h 125"/>
                      <a:gd name="T32" fmla="*/ 30 w 95"/>
                      <a:gd name="T33" fmla="*/ 103 h 125"/>
                      <a:gd name="T34" fmla="*/ 29 w 95"/>
                      <a:gd name="T35" fmla="*/ 115 h 125"/>
                      <a:gd name="T36" fmla="*/ 37 w 95"/>
                      <a:gd name="T37" fmla="*/ 118 h 125"/>
                      <a:gd name="T38" fmla="*/ 43 w 95"/>
                      <a:gd name="T39" fmla="*/ 120 h 125"/>
                      <a:gd name="T40" fmla="*/ 46 w 95"/>
                      <a:gd name="T41" fmla="*/ 125 h 125"/>
                      <a:gd name="T42" fmla="*/ 51 w 95"/>
                      <a:gd name="T43" fmla="*/ 123 h 125"/>
                      <a:gd name="T44" fmla="*/ 51 w 95"/>
                      <a:gd name="T45" fmla="*/ 118 h 125"/>
                      <a:gd name="T46" fmla="*/ 62 w 95"/>
                      <a:gd name="T47" fmla="*/ 123 h 125"/>
                      <a:gd name="T48" fmla="*/ 63 w 95"/>
                      <a:gd name="T49" fmla="*/ 120 h 125"/>
                      <a:gd name="T50" fmla="*/ 72 w 95"/>
                      <a:gd name="T51" fmla="*/ 121 h 125"/>
                      <a:gd name="T52" fmla="*/ 74 w 95"/>
                      <a:gd name="T53" fmla="*/ 111 h 125"/>
                      <a:gd name="T54" fmla="*/ 87 w 95"/>
                      <a:gd name="T55" fmla="*/ 109 h 125"/>
                      <a:gd name="T56" fmla="*/ 95 w 95"/>
                      <a:gd name="T57" fmla="*/ 108 h 125"/>
                      <a:gd name="T58" fmla="*/ 95 w 95"/>
                      <a:gd name="T59" fmla="*/ 102 h 125"/>
                      <a:gd name="T60" fmla="*/ 79 w 95"/>
                      <a:gd name="T61" fmla="*/ 91 h 125"/>
                      <a:gd name="T62" fmla="*/ 69 w 95"/>
                      <a:gd name="T63" fmla="*/ 88 h 125"/>
                      <a:gd name="T64" fmla="*/ 70 w 95"/>
                      <a:gd name="T65" fmla="*/ 85 h 125"/>
                      <a:gd name="T66" fmla="*/ 65 w 95"/>
                      <a:gd name="T67" fmla="*/ 75 h 125"/>
                      <a:gd name="T68" fmla="*/ 71 w 95"/>
                      <a:gd name="T69" fmla="*/ 68 h 125"/>
                      <a:gd name="T70" fmla="*/ 81 w 95"/>
                      <a:gd name="T71" fmla="*/ 64 h 125"/>
                      <a:gd name="T72" fmla="*/ 85 w 95"/>
                      <a:gd name="T73" fmla="*/ 58 h 125"/>
                      <a:gd name="T74" fmla="*/ 86 w 95"/>
                      <a:gd name="T75" fmla="*/ 53 h 125"/>
                      <a:gd name="T76" fmla="*/ 93 w 95"/>
                      <a:gd name="T77" fmla="*/ 48 h 125"/>
                      <a:gd name="T78" fmla="*/ 83 w 95"/>
                      <a:gd name="T79" fmla="*/ 32 h 125"/>
                      <a:gd name="T80" fmla="*/ 84 w 95"/>
                      <a:gd name="T81" fmla="*/ 23 h 125"/>
                      <a:gd name="T82" fmla="*/ 87 w 95"/>
                      <a:gd name="T83" fmla="*/ 16 h 125"/>
                      <a:gd name="T84" fmla="*/ 95 w 95"/>
                      <a:gd name="T85" fmla="*/ 18 h 125"/>
                      <a:gd name="T86" fmla="*/ 95 w 95"/>
                      <a:gd name="T87" fmla="*/ 18 h 125"/>
                      <a:gd name="T88" fmla="*/ 95 w 95"/>
                      <a:gd name="T89" fmla="*/ 18 h 125"/>
                      <a:gd name="T90" fmla="*/ 95 w 95"/>
                      <a:gd name="T91" fmla="*/ 18 h 125"/>
                      <a:gd name="T92" fmla="*/ 90 w 95"/>
                      <a:gd name="T93" fmla="*/ 13 h 125"/>
                      <a:gd name="T94" fmla="*/ 90 w 95"/>
                      <a:gd name="T95" fmla="*/ 13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95" h="125">
                        <a:moveTo>
                          <a:pt x="90" y="13"/>
                        </a:moveTo>
                        <a:lnTo>
                          <a:pt x="90" y="13"/>
                        </a:lnTo>
                        <a:lnTo>
                          <a:pt x="70" y="0"/>
                        </a:lnTo>
                        <a:lnTo>
                          <a:pt x="70" y="13"/>
                        </a:lnTo>
                        <a:lnTo>
                          <a:pt x="46" y="22"/>
                        </a:lnTo>
                        <a:lnTo>
                          <a:pt x="57" y="34"/>
                        </a:lnTo>
                        <a:lnTo>
                          <a:pt x="39" y="34"/>
                        </a:lnTo>
                        <a:lnTo>
                          <a:pt x="26" y="27"/>
                        </a:lnTo>
                        <a:lnTo>
                          <a:pt x="22" y="43"/>
                        </a:lnTo>
                        <a:lnTo>
                          <a:pt x="8" y="56"/>
                        </a:lnTo>
                        <a:lnTo>
                          <a:pt x="0" y="71"/>
                        </a:lnTo>
                        <a:lnTo>
                          <a:pt x="13" y="77"/>
                        </a:lnTo>
                        <a:lnTo>
                          <a:pt x="25" y="79"/>
                        </a:lnTo>
                        <a:lnTo>
                          <a:pt x="28" y="83"/>
                        </a:lnTo>
                        <a:lnTo>
                          <a:pt x="29" y="96"/>
                        </a:lnTo>
                        <a:lnTo>
                          <a:pt x="33" y="101"/>
                        </a:lnTo>
                        <a:lnTo>
                          <a:pt x="30" y="103"/>
                        </a:lnTo>
                        <a:lnTo>
                          <a:pt x="29" y="115"/>
                        </a:lnTo>
                        <a:lnTo>
                          <a:pt x="37" y="118"/>
                        </a:lnTo>
                        <a:lnTo>
                          <a:pt x="43" y="120"/>
                        </a:lnTo>
                        <a:lnTo>
                          <a:pt x="46" y="125"/>
                        </a:lnTo>
                        <a:lnTo>
                          <a:pt x="51" y="123"/>
                        </a:lnTo>
                        <a:lnTo>
                          <a:pt x="51" y="118"/>
                        </a:lnTo>
                        <a:lnTo>
                          <a:pt x="62" y="123"/>
                        </a:lnTo>
                        <a:lnTo>
                          <a:pt x="63" y="120"/>
                        </a:lnTo>
                        <a:lnTo>
                          <a:pt x="72" y="121"/>
                        </a:lnTo>
                        <a:lnTo>
                          <a:pt x="74" y="111"/>
                        </a:lnTo>
                        <a:lnTo>
                          <a:pt x="87" y="109"/>
                        </a:lnTo>
                        <a:lnTo>
                          <a:pt x="95" y="108"/>
                        </a:lnTo>
                        <a:lnTo>
                          <a:pt x="95" y="102"/>
                        </a:lnTo>
                        <a:lnTo>
                          <a:pt x="79" y="91"/>
                        </a:lnTo>
                        <a:lnTo>
                          <a:pt x="69" y="88"/>
                        </a:lnTo>
                        <a:lnTo>
                          <a:pt x="70" y="85"/>
                        </a:lnTo>
                        <a:lnTo>
                          <a:pt x="65" y="75"/>
                        </a:lnTo>
                        <a:lnTo>
                          <a:pt x="71" y="68"/>
                        </a:lnTo>
                        <a:lnTo>
                          <a:pt x="81" y="64"/>
                        </a:lnTo>
                        <a:lnTo>
                          <a:pt x="85" y="58"/>
                        </a:lnTo>
                        <a:lnTo>
                          <a:pt x="86" y="53"/>
                        </a:lnTo>
                        <a:lnTo>
                          <a:pt x="93" y="48"/>
                        </a:lnTo>
                        <a:lnTo>
                          <a:pt x="83" y="32"/>
                        </a:lnTo>
                        <a:lnTo>
                          <a:pt x="84" y="23"/>
                        </a:lnTo>
                        <a:lnTo>
                          <a:pt x="87" y="16"/>
                        </a:lnTo>
                        <a:lnTo>
                          <a:pt x="95" y="18"/>
                        </a:lnTo>
                        <a:lnTo>
                          <a:pt x="95" y="18"/>
                        </a:lnTo>
                        <a:lnTo>
                          <a:pt x="95" y="18"/>
                        </a:lnTo>
                        <a:lnTo>
                          <a:pt x="95" y="18"/>
                        </a:lnTo>
                        <a:lnTo>
                          <a:pt x="90" y="13"/>
                        </a:lnTo>
                        <a:lnTo>
                          <a:pt x="90" y="13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2" name="Russia">
                    <a:extLst>
                      <a:ext uri="{FF2B5EF4-FFF2-40B4-BE49-F238E27FC236}">
                        <a16:creationId xmlns:a16="http://schemas.microsoft.com/office/drawing/2014/main" id="{B833C573-E501-445D-A3F1-D6974D182D6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250511" y="2058425"/>
                    <a:ext cx="3641036" cy="1180421"/>
                  </a:xfrm>
                  <a:custGeom>
                    <a:avLst/>
                    <a:gdLst>
                      <a:gd name="T0" fmla="*/ 955 w 2591"/>
                      <a:gd name="T1" fmla="*/ 40 h 840"/>
                      <a:gd name="T2" fmla="*/ 261 w 2591"/>
                      <a:gd name="T3" fmla="*/ 10 h 840"/>
                      <a:gd name="T4" fmla="*/ 999 w 2591"/>
                      <a:gd name="T5" fmla="*/ 29 h 840"/>
                      <a:gd name="T6" fmla="*/ 1046 w 2591"/>
                      <a:gd name="T7" fmla="*/ 80 h 840"/>
                      <a:gd name="T8" fmla="*/ 899 w 2591"/>
                      <a:gd name="T9" fmla="*/ 127 h 840"/>
                      <a:gd name="T10" fmla="*/ 771 w 2591"/>
                      <a:gd name="T11" fmla="*/ 176 h 840"/>
                      <a:gd name="T12" fmla="*/ 798 w 2591"/>
                      <a:gd name="T13" fmla="*/ 236 h 840"/>
                      <a:gd name="T14" fmla="*/ 746 w 2591"/>
                      <a:gd name="T15" fmla="*/ 195 h 840"/>
                      <a:gd name="T16" fmla="*/ 668 w 2591"/>
                      <a:gd name="T17" fmla="*/ 204 h 840"/>
                      <a:gd name="T18" fmla="*/ 586 w 2591"/>
                      <a:gd name="T19" fmla="*/ 224 h 840"/>
                      <a:gd name="T20" fmla="*/ 400 w 2591"/>
                      <a:gd name="T21" fmla="*/ 253 h 840"/>
                      <a:gd name="T22" fmla="*/ 350 w 2591"/>
                      <a:gd name="T23" fmla="*/ 268 h 840"/>
                      <a:gd name="T24" fmla="*/ 250 w 2591"/>
                      <a:gd name="T25" fmla="*/ 328 h 840"/>
                      <a:gd name="T26" fmla="*/ 291 w 2591"/>
                      <a:gd name="T27" fmla="*/ 254 h 840"/>
                      <a:gd name="T28" fmla="*/ 117 w 2591"/>
                      <a:gd name="T29" fmla="*/ 249 h 840"/>
                      <a:gd name="T30" fmla="*/ 121 w 2591"/>
                      <a:gd name="T31" fmla="*/ 400 h 840"/>
                      <a:gd name="T32" fmla="*/ 142 w 2591"/>
                      <a:gd name="T33" fmla="*/ 496 h 840"/>
                      <a:gd name="T34" fmla="*/ 228 w 2591"/>
                      <a:gd name="T35" fmla="*/ 553 h 840"/>
                      <a:gd name="T36" fmla="*/ 240 w 2591"/>
                      <a:gd name="T37" fmla="*/ 584 h 840"/>
                      <a:gd name="T38" fmla="*/ 346 w 2591"/>
                      <a:gd name="T39" fmla="*/ 637 h 840"/>
                      <a:gd name="T40" fmla="*/ 379 w 2591"/>
                      <a:gd name="T41" fmla="*/ 699 h 840"/>
                      <a:gd name="T42" fmla="*/ 430 w 2591"/>
                      <a:gd name="T43" fmla="*/ 789 h 840"/>
                      <a:gd name="T44" fmla="*/ 573 w 2591"/>
                      <a:gd name="T45" fmla="*/ 840 h 840"/>
                      <a:gd name="T46" fmla="*/ 558 w 2591"/>
                      <a:gd name="T47" fmla="*/ 715 h 840"/>
                      <a:gd name="T48" fmla="*/ 567 w 2591"/>
                      <a:gd name="T49" fmla="*/ 597 h 840"/>
                      <a:gd name="T50" fmla="*/ 730 w 2591"/>
                      <a:gd name="T51" fmla="*/ 591 h 840"/>
                      <a:gd name="T52" fmla="*/ 893 w 2591"/>
                      <a:gd name="T53" fmla="*/ 518 h 840"/>
                      <a:gd name="T54" fmla="*/ 1106 w 2591"/>
                      <a:gd name="T55" fmla="*/ 604 h 840"/>
                      <a:gd name="T56" fmla="*/ 1277 w 2591"/>
                      <a:gd name="T57" fmla="*/ 648 h 840"/>
                      <a:gd name="T58" fmla="*/ 1427 w 2591"/>
                      <a:gd name="T59" fmla="*/ 589 h 840"/>
                      <a:gd name="T60" fmla="*/ 1639 w 2591"/>
                      <a:gd name="T61" fmla="*/ 652 h 840"/>
                      <a:gd name="T62" fmla="*/ 1824 w 2591"/>
                      <a:gd name="T63" fmla="*/ 633 h 840"/>
                      <a:gd name="T64" fmla="*/ 1901 w 2591"/>
                      <a:gd name="T65" fmla="*/ 572 h 840"/>
                      <a:gd name="T66" fmla="*/ 2139 w 2591"/>
                      <a:gd name="T67" fmla="*/ 671 h 840"/>
                      <a:gd name="T68" fmla="*/ 2148 w 2591"/>
                      <a:gd name="T69" fmla="*/ 811 h 840"/>
                      <a:gd name="T70" fmla="*/ 2214 w 2591"/>
                      <a:gd name="T71" fmla="*/ 789 h 840"/>
                      <a:gd name="T72" fmla="*/ 2122 w 2591"/>
                      <a:gd name="T73" fmla="*/ 540 h 840"/>
                      <a:gd name="T74" fmla="*/ 2172 w 2591"/>
                      <a:gd name="T75" fmla="*/ 419 h 840"/>
                      <a:gd name="T76" fmla="*/ 2325 w 2591"/>
                      <a:gd name="T77" fmla="*/ 358 h 840"/>
                      <a:gd name="T78" fmla="*/ 2428 w 2591"/>
                      <a:gd name="T79" fmla="*/ 564 h 840"/>
                      <a:gd name="T80" fmla="*/ 2483 w 2591"/>
                      <a:gd name="T81" fmla="*/ 496 h 840"/>
                      <a:gd name="T82" fmla="*/ 2511 w 2591"/>
                      <a:gd name="T83" fmla="*/ 414 h 840"/>
                      <a:gd name="T84" fmla="*/ 2524 w 2591"/>
                      <a:gd name="T85" fmla="*/ 324 h 840"/>
                      <a:gd name="T86" fmla="*/ 2228 w 2591"/>
                      <a:gd name="T87" fmla="*/ 210 h 840"/>
                      <a:gd name="T88" fmla="*/ 2027 w 2591"/>
                      <a:gd name="T89" fmla="*/ 185 h 840"/>
                      <a:gd name="T90" fmla="*/ 1657 w 2591"/>
                      <a:gd name="T91" fmla="*/ 170 h 840"/>
                      <a:gd name="T92" fmla="*/ 1426 w 2591"/>
                      <a:gd name="T93" fmla="*/ 130 h 840"/>
                      <a:gd name="T94" fmla="*/ 1217 w 2591"/>
                      <a:gd name="T95" fmla="*/ 122 h 840"/>
                      <a:gd name="T96" fmla="*/ 1119 w 2591"/>
                      <a:gd name="T97" fmla="*/ 71 h 840"/>
                      <a:gd name="T98" fmla="*/ 588 w 2591"/>
                      <a:gd name="T99" fmla="*/ 71 h 840"/>
                      <a:gd name="T100" fmla="*/ 424 w 2591"/>
                      <a:gd name="T101" fmla="*/ 159 h 840"/>
                      <a:gd name="T102" fmla="*/ 1581 w 2591"/>
                      <a:gd name="T103" fmla="*/ 85 h 840"/>
                      <a:gd name="T104" fmla="*/ 1712 w 2591"/>
                      <a:gd name="T105" fmla="*/ 103 h 840"/>
                      <a:gd name="T106" fmla="*/ 1679 w 2591"/>
                      <a:gd name="T107" fmla="*/ 138 h 840"/>
                      <a:gd name="T108" fmla="*/ 52 w 2591"/>
                      <a:gd name="T109" fmla="*/ 525 h 840"/>
                      <a:gd name="T110" fmla="*/ 2185 w 2591"/>
                      <a:gd name="T111" fmla="*/ 551 h 840"/>
                      <a:gd name="T112" fmla="*/ 2293 w 2591"/>
                      <a:gd name="T113" fmla="*/ 709 h 8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591" h="840">
                        <a:moveTo>
                          <a:pt x="981" y="37"/>
                        </a:moveTo>
                        <a:lnTo>
                          <a:pt x="964" y="22"/>
                        </a:lnTo>
                        <a:lnTo>
                          <a:pt x="914" y="7"/>
                        </a:lnTo>
                        <a:lnTo>
                          <a:pt x="878" y="0"/>
                        </a:lnTo>
                        <a:lnTo>
                          <a:pt x="855" y="2"/>
                        </a:lnTo>
                        <a:lnTo>
                          <a:pt x="835" y="14"/>
                        </a:lnTo>
                        <a:lnTo>
                          <a:pt x="857" y="16"/>
                        </a:lnTo>
                        <a:lnTo>
                          <a:pt x="882" y="29"/>
                        </a:lnTo>
                        <a:lnTo>
                          <a:pt x="912" y="35"/>
                        </a:lnTo>
                        <a:lnTo>
                          <a:pt x="955" y="40"/>
                        </a:lnTo>
                        <a:lnTo>
                          <a:pt x="981" y="37"/>
                        </a:lnTo>
                        <a:close/>
                        <a:moveTo>
                          <a:pt x="314" y="10"/>
                        </a:moveTo>
                        <a:lnTo>
                          <a:pt x="317" y="8"/>
                        </a:lnTo>
                        <a:lnTo>
                          <a:pt x="296" y="4"/>
                        </a:lnTo>
                        <a:lnTo>
                          <a:pt x="286" y="7"/>
                        </a:lnTo>
                        <a:lnTo>
                          <a:pt x="281" y="11"/>
                        </a:lnTo>
                        <a:lnTo>
                          <a:pt x="275" y="6"/>
                        </a:lnTo>
                        <a:lnTo>
                          <a:pt x="256" y="7"/>
                        </a:lnTo>
                        <a:lnTo>
                          <a:pt x="232" y="10"/>
                        </a:lnTo>
                        <a:lnTo>
                          <a:pt x="261" y="10"/>
                        </a:lnTo>
                        <a:lnTo>
                          <a:pt x="258" y="14"/>
                        </a:lnTo>
                        <a:lnTo>
                          <a:pt x="273" y="18"/>
                        </a:lnTo>
                        <a:lnTo>
                          <a:pt x="287" y="16"/>
                        </a:lnTo>
                        <a:lnTo>
                          <a:pt x="287" y="14"/>
                        </a:lnTo>
                        <a:lnTo>
                          <a:pt x="299" y="13"/>
                        </a:lnTo>
                        <a:lnTo>
                          <a:pt x="314" y="10"/>
                        </a:lnTo>
                        <a:close/>
                        <a:moveTo>
                          <a:pt x="1062" y="47"/>
                        </a:moveTo>
                        <a:lnTo>
                          <a:pt x="1057" y="41"/>
                        </a:lnTo>
                        <a:lnTo>
                          <a:pt x="1010" y="30"/>
                        </a:lnTo>
                        <a:lnTo>
                          <a:pt x="999" y="29"/>
                        </a:lnTo>
                        <a:lnTo>
                          <a:pt x="991" y="31"/>
                        </a:lnTo>
                        <a:lnTo>
                          <a:pt x="995" y="54"/>
                        </a:lnTo>
                        <a:lnTo>
                          <a:pt x="1062" y="47"/>
                        </a:lnTo>
                        <a:close/>
                        <a:moveTo>
                          <a:pt x="1119" y="71"/>
                        </a:moveTo>
                        <a:lnTo>
                          <a:pt x="1085" y="68"/>
                        </a:lnTo>
                        <a:lnTo>
                          <a:pt x="1098" y="63"/>
                        </a:lnTo>
                        <a:lnTo>
                          <a:pt x="1067" y="57"/>
                        </a:lnTo>
                        <a:lnTo>
                          <a:pt x="1045" y="65"/>
                        </a:lnTo>
                        <a:lnTo>
                          <a:pt x="1041" y="72"/>
                        </a:lnTo>
                        <a:lnTo>
                          <a:pt x="1046" y="80"/>
                        </a:lnTo>
                        <a:lnTo>
                          <a:pt x="1020" y="80"/>
                        </a:lnTo>
                        <a:lnTo>
                          <a:pt x="1001" y="89"/>
                        </a:lnTo>
                        <a:lnTo>
                          <a:pt x="985" y="85"/>
                        </a:lnTo>
                        <a:lnTo>
                          <a:pt x="950" y="87"/>
                        </a:lnTo>
                        <a:lnTo>
                          <a:pt x="951" y="92"/>
                        </a:lnTo>
                        <a:lnTo>
                          <a:pt x="917" y="95"/>
                        </a:lnTo>
                        <a:lnTo>
                          <a:pt x="898" y="104"/>
                        </a:lnTo>
                        <a:lnTo>
                          <a:pt x="883" y="104"/>
                        </a:lnTo>
                        <a:lnTo>
                          <a:pt x="878" y="117"/>
                        </a:lnTo>
                        <a:lnTo>
                          <a:pt x="899" y="127"/>
                        </a:lnTo>
                        <a:lnTo>
                          <a:pt x="870" y="129"/>
                        </a:lnTo>
                        <a:lnTo>
                          <a:pt x="835" y="128"/>
                        </a:lnTo>
                        <a:lnTo>
                          <a:pt x="813" y="132"/>
                        </a:lnTo>
                        <a:lnTo>
                          <a:pt x="831" y="153"/>
                        </a:lnTo>
                        <a:lnTo>
                          <a:pt x="857" y="169"/>
                        </a:lnTo>
                        <a:lnTo>
                          <a:pt x="821" y="157"/>
                        </a:lnTo>
                        <a:lnTo>
                          <a:pt x="792" y="158"/>
                        </a:lnTo>
                        <a:lnTo>
                          <a:pt x="772" y="166"/>
                        </a:lnTo>
                        <a:lnTo>
                          <a:pt x="789" y="180"/>
                        </a:lnTo>
                        <a:lnTo>
                          <a:pt x="771" y="176"/>
                        </a:lnTo>
                        <a:lnTo>
                          <a:pt x="763" y="157"/>
                        </a:lnTo>
                        <a:lnTo>
                          <a:pt x="747" y="147"/>
                        </a:lnTo>
                        <a:lnTo>
                          <a:pt x="740" y="147"/>
                        </a:lnTo>
                        <a:lnTo>
                          <a:pt x="754" y="161"/>
                        </a:lnTo>
                        <a:lnTo>
                          <a:pt x="736" y="174"/>
                        </a:lnTo>
                        <a:lnTo>
                          <a:pt x="767" y="190"/>
                        </a:lnTo>
                        <a:lnTo>
                          <a:pt x="768" y="211"/>
                        </a:lnTo>
                        <a:lnTo>
                          <a:pt x="779" y="221"/>
                        </a:lnTo>
                        <a:lnTo>
                          <a:pt x="797" y="223"/>
                        </a:lnTo>
                        <a:lnTo>
                          <a:pt x="798" y="236"/>
                        </a:lnTo>
                        <a:lnTo>
                          <a:pt x="815" y="248"/>
                        </a:lnTo>
                        <a:lnTo>
                          <a:pt x="807" y="257"/>
                        </a:lnTo>
                        <a:lnTo>
                          <a:pt x="809" y="268"/>
                        </a:lnTo>
                        <a:lnTo>
                          <a:pt x="795" y="272"/>
                        </a:lnTo>
                        <a:lnTo>
                          <a:pt x="793" y="280"/>
                        </a:lnTo>
                        <a:lnTo>
                          <a:pt x="774" y="277"/>
                        </a:lnTo>
                        <a:lnTo>
                          <a:pt x="787" y="248"/>
                        </a:lnTo>
                        <a:lnTo>
                          <a:pt x="785" y="235"/>
                        </a:lnTo>
                        <a:lnTo>
                          <a:pt x="760" y="222"/>
                        </a:lnTo>
                        <a:lnTo>
                          <a:pt x="746" y="195"/>
                        </a:lnTo>
                        <a:lnTo>
                          <a:pt x="732" y="181"/>
                        </a:lnTo>
                        <a:lnTo>
                          <a:pt x="719" y="175"/>
                        </a:lnTo>
                        <a:lnTo>
                          <a:pt x="722" y="159"/>
                        </a:lnTo>
                        <a:lnTo>
                          <a:pt x="711" y="149"/>
                        </a:lnTo>
                        <a:lnTo>
                          <a:pt x="668" y="143"/>
                        </a:lnTo>
                        <a:lnTo>
                          <a:pt x="661" y="147"/>
                        </a:lnTo>
                        <a:lnTo>
                          <a:pt x="663" y="165"/>
                        </a:lnTo>
                        <a:lnTo>
                          <a:pt x="647" y="183"/>
                        </a:lnTo>
                        <a:lnTo>
                          <a:pt x="652" y="188"/>
                        </a:lnTo>
                        <a:lnTo>
                          <a:pt x="668" y="204"/>
                        </a:lnTo>
                        <a:lnTo>
                          <a:pt x="669" y="213"/>
                        </a:lnTo>
                        <a:lnTo>
                          <a:pt x="689" y="215"/>
                        </a:lnTo>
                        <a:lnTo>
                          <a:pt x="692" y="220"/>
                        </a:lnTo>
                        <a:lnTo>
                          <a:pt x="713" y="230"/>
                        </a:lnTo>
                        <a:lnTo>
                          <a:pt x="709" y="240"/>
                        </a:lnTo>
                        <a:lnTo>
                          <a:pt x="640" y="218"/>
                        </a:lnTo>
                        <a:lnTo>
                          <a:pt x="616" y="212"/>
                        </a:lnTo>
                        <a:lnTo>
                          <a:pt x="568" y="206"/>
                        </a:lnTo>
                        <a:lnTo>
                          <a:pt x="564" y="212"/>
                        </a:lnTo>
                        <a:lnTo>
                          <a:pt x="586" y="224"/>
                        </a:lnTo>
                        <a:lnTo>
                          <a:pt x="576" y="237"/>
                        </a:lnTo>
                        <a:lnTo>
                          <a:pt x="552" y="226"/>
                        </a:lnTo>
                        <a:lnTo>
                          <a:pt x="533" y="233"/>
                        </a:lnTo>
                        <a:lnTo>
                          <a:pt x="505" y="234"/>
                        </a:lnTo>
                        <a:lnTo>
                          <a:pt x="497" y="240"/>
                        </a:lnTo>
                        <a:lnTo>
                          <a:pt x="477" y="239"/>
                        </a:lnTo>
                        <a:lnTo>
                          <a:pt x="486" y="226"/>
                        </a:lnTo>
                        <a:lnTo>
                          <a:pt x="474" y="226"/>
                        </a:lnTo>
                        <a:lnTo>
                          <a:pt x="428" y="242"/>
                        </a:lnTo>
                        <a:lnTo>
                          <a:pt x="400" y="253"/>
                        </a:lnTo>
                        <a:lnTo>
                          <a:pt x="401" y="266"/>
                        </a:lnTo>
                        <a:lnTo>
                          <a:pt x="379" y="270"/>
                        </a:lnTo>
                        <a:lnTo>
                          <a:pt x="364" y="263"/>
                        </a:lnTo>
                        <a:lnTo>
                          <a:pt x="360" y="252"/>
                        </a:lnTo>
                        <a:lnTo>
                          <a:pt x="379" y="249"/>
                        </a:lnTo>
                        <a:lnTo>
                          <a:pt x="365" y="238"/>
                        </a:lnTo>
                        <a:lnTo>
                          <a:pt x="319" y="231"/>
                        </a:lnTo>
                        <a:lnTo>
                          <a:pt x="336" y="244"/>
                        </a:lnTo>
                        <a:lnTo>
                          <a:pt x="332" y="255"/>
                        </a:lnTo>
                        <a:lnTo>
                          <a:pt x="350" y="268"/>
                        </a:lnTo>
                        <a:lnTo>
                          <a:pt x="346" y="282"/>
                        </a:lnTo>
                        <a:lnTo>
                          <a:pt x="328" y="275"/>
                        </a:lnTo>
                        <a:lnTo>
                          <a:pt x="314" y="274"/>
                        </a:lnTo>
                        <a:lnTo>
                          <a:pt x="284" y="295"/>
                        </a:lnTo>
                        <a:lnTo>
                          <a:pt x="300" y="310"/>
                        </a:lnTo>
                        <a:lnTo>
                          <a:pt x="287" y="315"/>
                        </a:lnTo>
                        <a:lnTo>
                          <a:pt x="245" y="302"/>
                        </a:lnTo>
                        <a:lnTo>
                          <a:pt x="237" y="310"/>
                        </a:lnTo>
                        <a:lnTo>
                          <a:pt x="250" y="319"/>
                        </a:lnTo>
                        <a:lnTo>
                          <a:pt x="250" y="328"/>
                        </a:lnTo>
                        <a:lnTo>
                          <a:pt x="236" y="324"/>
                        </a:lnTo>
                        <a:lnTo>
                          <a:pt x="214" y="317"/>
                        </a:lnTo>
                        <a:lnTo>
                          <a:pt x="207" y="296"/>
                        </a:lnTo>
                        <a:lnTo>
                          <a:pt x="203" y="285"/>
                        </a:lnTo>
                        <a:lnTo>
                          <a:pt x="173" y="270"/>
                        </a:lnTo>
                        <a:lnTo>
                          <a:pt x="184" y="268"/>
                        </a:lnTo>
                        <a:lnTo>
                          <a:pt x="259" y="283"/>
                        </a:lnTo>
                        <a:lnTo>
                          <a:pt x="283" y="278"/>
                        </a:lnTo>
                        <a:lnTo>
                          <a:pt x="297" y="268"/>
                        </a:lnTo>
                        <a:lnTo>
                          <a:pt x="291" y="254"/>
                        </a:lnTo>
                        <a:lnTo>
                          <a:pt x="276" y="244"/>
                        </a:lnTo>
                        <a:lnTo>
                          <a:pt x="210" y="222"/>
                        </a:lnTo>
                        <a:lnTo>
                          <a:pt x="167" y="216"/>
                        </a:lnTo>
                        <a:lnTo>
                          <a:pt x="138" y="205"/>
                        </a:lnTo>
                        <a:lnTo>
                          <a:pt x="125" y="212"/>
                        </a:lnTo>
                        <a:lnTo>
                          <a:pt x="125" y="212"/>
                        </a:lnTo>
                        <a:lnTo>
                          <a:pt x="101" y="220"/>
                        </a:lnTo>
                        <a:lnTo>
                          <a:pt x="89" y="222"/>
                        </a:lnTo>
                        <a:lnTo>
                          <a:pt x="90" y="235"/>
                        </a:lnTo>
                        <a:lnTo>
                          <a:pt x="117" y="249"/>
                        </a:lnTo>
                        <a:lnTo>
                          <a:pt x="107" y="265"/>
                        </a:lnTo>
                        <a:lnTo>
                          <a:pt x="131" y="288"/>
                        </a:lnTo>
                        <a:lnTo>
                          <a:pt x="125" y="306"/>
                        </a:lnTo>
                        <a:lnTo>
                          <a:pt x="143" y="321"/>
                        </a:lnTo>
                        <a:lnTo>
                          <a:pt x="140" y="335"/>
                        </a:lnTo>
                        <a:lnTo>
                          <a:pt x="167" y="350"/>
                        </a:lnTo>
                        <a:lnTo>
                          <a:pt x="163" y="360"/>
                        </a:lnTo>
                        <a:lnTo>
                          <a:pt x="151" y="373"/>
                        </a:lnTo>
                        <a:lnTo>
                          <a:pt x="121" y="400"/>
                        </a:lnTo>
                        <a:lnTo>
                          <a:pt x="121" y="400"/>
                        </a:lnTo>
                        <a:lnTo>
                          <a:pt x="142" y="410"/>
                        </a:lnTo>
                        <a:lnTo>
                          <a:pt x="125" y="423"/>
                        </a:lnTo>
                        <a:lnTo>
                          <a:pt x="125" y="423"/>
                        </a:lnTo>
                        <a:lnTo>
                          <a:pt x="128" y="426"/>
                        </a:lnTo>
                        <a:lnTo>
                          <a:pt x="118" y="439"/>
                        </a:lnTo>
                        <a:lnTo>
                          <a:pt x="128" y="460"/>
                        </a:lnTo>
                        <a:lnTo>
                          <a:pt x="121" y="466"/>
                        </a:lnTo>
                        <a:lnTo>
                          <a:pt x="131" y="472"/>
                        </a:lnTo>
                        <a:lnTo>
                          <a:pt x="134" y="482"/>
                        </a:lnTo>
                        <a:lnTo>
                          <a:pt x="142" y="496"/>
                        </a:lnTo>
                        <a:lnTo>
                          <a:pt x="161" y="502"/>
                        </a:lnTo>
                        <a:lnTo>
                          <a:pt x="165" y="507"/>
                        </a:lnTo>
                        <a:lnTo>
                          <a:pt x="173" y="504"/>
                        </a:lnTo>
                        <a:lnTo>
                          <a:pt x="192" y="509"/>
                        </a:lnTo>
                        <a:lnTo>
                          <a:pt x="196" y="521"/>
                        </a:lnTo>
                        <a:lnTo>
                          <a:pt x="193" y="526"/>
                        </a:lnTo>
                        <a:lnTo>
                          <a:pt x="207" y="541"/>
                        </a:lnTo>
                        <a:lnTo>
                          <a:pt x="216" y="545"/>
                        </a:lnTo>
                        <a:lnTo>
                          <a:pt x="215" y="549"/>
                        </a:lnTo>
                        <a:lnTo>
                          <a:pt x="228" y="553"/>
                        </a:lnTo>
                        <a:lnTo>
                          <a:pt x="234" y="559"/>
                        </a:lnTo>
                        <a:lnTo>
                          <a:pt x="228" y="564"/>
                        </a:lnTo>
                        <a:lnTo>
                          <a:pt x="214" y="564"/>
                        </a:lnTo>
                        <a:lnTo>
                          <a:pt x="211" y="565"/>
                        </a:lnTo>
                        <a:lnTo>
                          <a:pt x="216" y="573"/>
                        </a:lnTo>
                        <a:lnTo>
                          <a:pt x="224" y="588"/>
                        </a:lnTo>
                        <a:lnTo>
                          <a:pt x="224" y="588"/>
                        </a:lnTo>
                        <a:lnTo>
                          <a:pt x="230" y="588"/>
                        </a:lnTo>
                        <a:lnTo>
                          <a:pt x="234" y="583"/>
                        </a:lnTo>
                        <a:lnTo>
                          <a:pt x="240" y="584"/>
                        </a:lnTo>
                        <a:lnTo>
                          <a:pt x="258" y="582"/>
                        </a:lnTo>
                        <a:lnTo>
                          <a:pt x="272" y="595"/>
                        </a:lnTo>
                        <a:lnTo>
                          <a:pt x="269" y="600"/>
                        </a:lnTo>
                        <a:lnTo>
                          <a:pt x="271" y="606"/>
                        </a:lnTo>
                        <a:lnTo>
                          <a:pt x="286" y="607"/>
                        </a:lnTo>
                        <a:lnTo>
                          <a:pt x="294" y="618"/>
                        </a:lnTo>
                        <a:lnTo>
                          <a:pt x="295" y="622"/>
                        </a:lnTo>
                        <a:lnTo>
                          <a:pt x="319" y="631"/>
                        </a:lnTo>
                        <a:lnTo>
                          <a:pt x="332" y="627"/>
                        </a:lnTo>
                        <a:lnTo>
                          <a:pt x="346" y="637"/>
                        </a:lnTo>
                        <a:lnTo>
                          <a:pt x="356" y="637"/>
                        </a:lnTo>
                        <a:lnTo>
                          <a:pt x="385" y="645"/>
                        </a:lnTo>
                        <a:lnTo>
                          <a:pt x="386" y="651"/>
                        </a:lnTo>
                        <a:lnTo>
                          <a:pt x="382" y="663"/>
                        </a:lnTo>
                        <a:lnTo>
                          <a:pt x="388" y="676"/>
                        </a:lnTo>
                        <a:lnTo>
                          <a:pt x="387" y="684"/>
                        </a:lnTo>
                        <a:lnTo>
                          <a:pt x="370" y="686"/>
                        </a:lnTo>
                        <a:lnTo>
                          <a:pt x="362" y="692"/>
                        </a:lnTo>
                        <a:lnTo>
                          <a:pt x="363" y="703"/>
                        </a:lnTo>
                        <a:lnTo>
                          <a:pt x="379" y="699"/>
                        </a:lnTo>
                        <a:lnTo>
                          <a:pt x="381" y="704"/>
                        </a:lnTo>
                        <a:lnTo>
                          <a:pt x="355" y="714"/>
                        </a:lnTo>
                        <a:lnTo>
                          <a:pt x="367" y="722"/>
                        </a:lnTo>
                        <a:lnTo>
                          <a:pt x="355" y="742"/>
                        </a:lnTo>
                        <a:lnTo>
                          <a:pt x="342" y="746"/>
                        </a:lnTo>
                        <a:lnTo>
                          <a:pt x="361" y="760"/>
                        </a:lnTo>
                        <a:lnTo>
                          <a:pt x="384" y="768"/>
                        </a:lnTo>
                        <a:lnTo>
                          <a:pt x="412" y="788"/>
                        </a:lnTo>
                        <a:lnTo>
                          <a:pt x="413" y="785"/>
                        </a:lnTo>
                        <a:lnTo>
                          <a:pt x="430" y="789"/>
                        </a:lnTo>
                        <a:lnTo>
                          <a:pt x="459" y="792"/>
                        </a:lnTo>
                        <a:lnTo>
                          <a:pt x="487" y="803"/>
                        </a:lnTo>
                        <a:lnTo>
                          <a:pt x="491" y="808"/>
                        </a:lnTo>
                        <a:lnTo>
                          <a:pt x="502" y="804"/>
                        </a:lnTo>
                        <a:lnTo>
                          <a:pt x="521" y="809"/>
                        </a:lnTo>
                        <a:lnTo>
                          <a:pt x="529" y="818"/>
                        </a:lnTo>
                        <a:lnTo>
                          <a:pt x="542" y="823"/>
                        </a:lnTo>
                        <a:lnTo>
                          <a:pt x="548" y="824"/>
                        </a:lnTo>
                        <a:lnTo>
                          <a:pt x="564" y="838"/>
                        </a:lnTo>
                        <a:lnTo>
                          <a:pt x="573" y="840"/>
                        </a:lnTo>
                        <a:lnTo>
                          <a:pt x="575" y="834"/>
                        </a:lnTo>
                        <a:lnTo>
                          <a:pt x="584" y="825"/>
                        </a:lnTo>
                        <a:lnTo>
                          <a:pt x="584" y="825"/>
                        </a:lnTo>
                        <a:lnTo>
                          <a:pt x="557" y="798"/>
                        </a:lnTo>
                        <a:lnTo>
                          <a:pt x="555" y="782"/>
                        </a:lnTo>
                        <a:lnTo>
                          <a:pt x="534" y="761"/>
                        </a:lnTo>
                        <a:lnTo>
                          <a:pt x="547" y="737"/>
                        </a:lnTo>
                        <a:lnTo>
                          <a:pt x="564" y="732"/>
                        </a:lnTo>
                        <a:lnTo>
                          <a:pt x="569" y="718"/>
                        </a:lnTo>
                        <a:lnTo>
                          <a:pt x="558" y="715"/>
                        </a:lnTo>
                        <a:lnTo>
                          <a:pt x="558" y="704"/>
                        </a:lnTo>
                        <a:lnTo>
                          <a:pt x="542" y="688"/>
                        </a:lnTo>
                        <a:lnTo>
                          <a:pt x="528" y="689"/>
                        </a:lnTo>
                        <a:lnTo>
                          <a:pt x="509" y="673"/>
                        </a:lnTo>
                        <a:lnTo>
                          <a:pt x="515" y="655"/>
                        </a:lnTo>
                        <a:lnTo>
                          <a:pt x="509" y="650"/>
                        </a:lnTo>
                        <a:lnTo>
                          <a:pt x="517" y="625"/>
                        </a:lnTo>
                        <a:lnTo>
                          <a:pt x="539" y="638"/>
                        </a:lnTo>
                        <a:lnTo>
                          <a:pt x="537" y="621"/>
                        </a:lnTo>
                        <a:lnTo>
                          <a:pt x="567" y="597"/>
                        </a:lnTo>
                        <a:lnTo>
                          <a:pt x="595" y="596"/>
                        </a:lnTo>
                        <a:lnTo>
                          <a:pt x="639" y="612"/>
                        </a:lnTo>
                        <a:lnTo>
                          <a:pt x="664" y="621"/>
                        </a:lnTo>
                        <a:lnTo>
                          <a:pt x="680" y="612"/>
                        </a:lnTo>
                        <a:lnTo>
                          <a:pt x="708" y="611"/>
                        </a:lnTo>
                        <a:lnTo>
                          <a:pt x="736" y="623"/>
                        </a:lnTo>
                        <a:lnTo>
                          <a:pt x="738" y="616"/>
                        </a:lnTo>
                        <a:lnTo>
                          <a:pt x="764" y="618"/>
                        </a:lnTo>
                        <a:lnTo>
                          <a:pt x="765" y="606"/>
                        </a:lnTo>
                        <a:lnTo>
                          <a:pt x="730" y="591"/>
                        </a:lnTo>
                        <a:lnTo>
                          <a:pt x="743" y="579"/>
                        </a:lnTo>
                        <a:lnTo>
                          <a:pt x="737" y="573"/>
                        </a:lnTo>
                        <a:lnTo>
                          <a:pt x="752" y="567"/>
                        </a:lnTo>
                        <a:lnTo>
                          <a:pt x="734" y="552"/>
                        </a:lnTo>
                        <a:lnTo>
                          <a:pt x="739" y="544"/>
                        </a:lnTo>
                        <a:lnTo>
                          <a:pt x="802" y="536"/>
                        </a:lnTo>
                        <a:lnTo>
                          <a:pt x="808" y="531"/>
                        </a:lnTo>
                        <a:lnTo>
                          <a:pt x="849" y="522"/>
                        </a:lnTo>
                        <a:lnTo>
                          <a:pt x="860" y="513"/>
                        </a:lnTo>
                        <a:lnTo>
                          <a:pt x="893" y="518"/>
                        </a:lnTo>
                        <a:lnTo>
                          <a:pt x="909" y="541"/>
                        </a:lnTo>
                        <a:lnTo>
                          <a:pt x="926" y="535"/>
                        </a:lnTo>
                        <a:lnTo>
                          <a:pt x="952" y="544"/>
                        </a:lnTo>
                        <a:lnTo>
                          <a:pt x="956" y="556"/>
                        </a:lnTo>
                        <a:lnTo>
                          <a:pt x="973" y="554"/>
                        </a:lnTo>
                        <a:lnTo>
                          <a:pt x="1006" y="534"/>
                        </a:lnTo>
                        <a:lnTo>
                          <a:pt x="1004" y="540"/>
                        </a:lnTo>
                        <a:lnTo>
                          <a:pt x="1034" y="558"/>
                        </a:lnTo>
                        <a:lnTo>
                          <a:pt x="1102" y="616"/>
                        </a:lnTo>
                        <a:lnTo>
                          <a:pt x="1106" y="604"/>
                        </a:lnTo>
                        <a:lnTo>
                          <a:pt x="1137" y="617"/>
                        </a:lnTo>
                        <a:lnTo>
                          <a:pt x="1160" y="611"/>
                        </a:lnTo>
                        <a:lnTo>
                          <a:pt x="1173" y="615"/>
                        </a:lnTo>
                        <a:lnTo>
                          <a:pt x="1187" y="629"/>
                        </a:lnTo>
                        <a:lnTo>
                          <a:pt x="1202" y="633"/>
                        </a:lnTo>
                        <a:lnTo>
                          <a:pt x="1215" y="643"/>
                        </a:lnTo>
                        <a:lnTo>
                          <a:pt x="1237" y="639"/>
                        </a:lnTo>
                        <a:lnTo>
                          <a:pt x="1253" y="653"/>
                        </a:lnTo>
                        <a:lnTo>
                          <a:pt x="1259" y="651"/>
                        </a:lnTo>
                        <a:lnTo>
                          <a:pt x="1277" y="648"/>
                        </a:lnTo>
                        <a:lnTo>
                          <a:pt x="1301" y="628"/>
                        </a:lnTo>
                        <a:lnTo>
                          <a:pt x="1324" y="617"/>
                        </a:lnTo>
                        <a:lnTo>
                          <a:pt x="1343" y="624"/>
                        </a:lnTo>
                        <a:lnTo>
                          <a:pt x="1363" y="624"/>
                        </a:lnTo>
                        <a:lnTo>
                          <a:pt x="1380" y="635"/>
                        </a:lnTo>
                        <a:lnTo>
                          <a:pt x="1398" y="636"/>
                        </a:lnTo>
                        <a:lnTo>
                          <a:pt x="1428" y="642"/>
                        </a:lnTo>
                        <a:lnTo>
                          <a:pt x="1438" y="626"/>
                        </a:lnTo>
                        <a:lnTo>
                          <a:pt x="1423" y="612"/>
                        </a:lnTo>
                        <a:lnTo>
                          <a:pt x="1427" y="589"/>
                        </a:lnTo>
                        <a:lnTo>
                          <a:pt x="1453" y="598"/>
                        </a:lnTo>
                        <a:lnTo>
                          <a:pt x="1471" y="601"/>
                        </a:lnTo>
                        <a:lnTo>
                          <a:pt x="1496" y="606"/>
                        </a:lnTo>
                        <a:lnTo>
                          <a:pt x="1510" y="623"/>
                        </a:lnTo>
                        <a:lnTo>
                          <a:pt x="1540" y="634"/>
                        </a:lnTo>
                        <a:lnTo>
                          <a:pt x="1555" y="629"/>
                        </a:lnTo>
                        <a:lnTo>
                          <a:pt x="1577" y="626"/>
                        </a:lnTo>
                        <a:lnTo>
                          <a:pt x="1596" y="629"/>
                        </a:lnTo>
                        <a:lnTo>
                          <a:pt x="1621" y="640"/>
                        </a:lnTo>
                        <a:lnTo>
                          <a:pt x="1639" y="652"/>
                        </a:lnTo>
                        <a:lnTo>
                          <a:pt x="1656" y="652"/>
                        </a:lnTo>
                        <a:lnTo>
                          <a:pt x="1681" y="656"/>
                        </a:lnTo>
                        <a:lnTo>
                          <a:pt x="1694" y="649"/>
                        </a:lnTo>
                        <a:lnTo>
                          <a:pt x="1716" y="646"/>
                        </a:lnTo>
                        <a:lnTo>
                          <a:pt x="1733" y="630"/>
                        </a:lnTo>
                        <a:lnTo>
                          <a:pt x="1746" y="633"/>
                        </a:lnTo>
                        <a:lnTo>
                          <a:pt x="1760" y="640"/>
                        </a:lnTo>
                        <a:lnTo>
                          <a:pt x="1780" y="638"/>
                        </a:lnTo>
                        <a:lnTo>
                          <a:pt x="1807" y="647"/>
                        </a:lnTo>
                        <a:lnTo>
                          <a:pt x="1824" y="633"/>
                        </a:lnTo>
                        <a:lnTo>
                          <a:pt x="1817" y="622"/>
                        </a:lnTo>
                        <a:lnTo>
                          <a:pt x="1817" y="598"/>
                        </a:lnTo>
                        <a:lnTo>
                          <a:pt x="1821" y="591"/>
                        </a:lnTo>
                        <a:lnTo>
                          <a:pt x="1812" y="578"/>
                        </a:lnTo>
                        <a:lnTo>
                          <a:pt x="1798" y="573"/>
                        </a:lnTo>
                        <a:lnTo>
                          <a:pt x="1805" y="562"/>
                        </a:lnTo>
                        <a:lnTo>
                          <a:pt x="1823" y="557"/>
                        </a:lnTo>
                        <a:lnTo>
                          <a:pt x="1847" y="556"/>
                        </a:lnTo>
                        <a:lnTo>
                          <a:pt x="1878" y="564"/>
                        </a:lnTo>
                        <a:lnTo>
                          <a:pt x="1901" y="572"/>
                        </a:lnTo>
                        <a:lnTo>
                          <a:pt x="1929" y="594"/>
                        </a:lnTo>
                        <a:lnTo>
                          <a:pt x="1944" y="605"/>
                        </a:lnTo>
                        <a:lnTo>
                          <a:pt x="1960" y="619"/>
                        </a:lnTo>
                        <a:lnTo>
                          <a:pt x="1983" y="641"/>
                        </a:lnTo>
                        <a:lnTo>
                          <a:pt x="2019" y="648"/>
                        </a:lnTo>
                        <a:lnTo>
                          <a:pt x="2053" y="665"/>
                        </a:lnTo>
                        <a:lnTo>
                          <a:pt x="2075" y="687"/>
                        </a:lnTo>
                        <a:lnTo>
                          <a:pt x="2103" y="687"/>
                        </a:lnTo>
                        <a:lnTo>
                          <a:pt x="2113" y="677"/>
                        </a:lnTo>
                        <a:lnTo>
                          <a:pt x="2139" y="671"/>
                        </a:lnTo>
                        <a:lnTo>
                          <a:pt x="2144" y="691"/>
                        </a:lnTo>
                        <a:lnTo>
                          <a:pt x="2142" y="700"/>
                        </a:lnTo>
                        <a:lnTo>
                          <a:pt x="2153" y="726"/>
                        </a:lnTo>
                        <a:lnTo>
                          <a:pt x="2155" y="748"/>
                        </a:lnTo>
                        <a:lnTo>
                          <a:pt x="2130" y="744"/>
                        </a:lnTo>
                        <a:lnTo>
                          <a:pt x="2118" y="752"/>
                        </a:lnTo>
                        <a:lnTo>
                          <a:pt x="2136" y="772"/>
                        </a:lnTo>
                        <a:lnTo>
                          <a:pt x="2150" y="799"/>
                        </a:lnTo>
                        <a:lnTo>
                          <a:pt x="2141" y="800"/>
                        </a:lnTo>
                        <a:lnTo>
                          <a:pt x="2148" y="811"/>
                        </a:lnTo>
                        <a:lnTo>
                          <a:pt x="2148" y="811"/>
                        </a:lnTo>
                        <a:lnTo>
                          <a:pt x="2153" y="816"/>
                        </a:lnTo>
                        <a:lnTo>
                          <a:pt x="2153" y="816"/>
                        </a:lnTo>
                        <a:lnTo>
                          <a:pt x="2153" y="816"/>
                        </a:lnTo>
                        <a:lnTo>
                          <a:pt x="2153" y="816"/>
                        </a:lnTo>
                        <a:lnTo>
                          <a:pt x="2152" y="808"/>
                        </a:lnTo>
                        <a:lnTo>
                          <a:pt x="2167" y="791"/>
                        </a:lnTo>
                        <a:lnTo>
                          <a:pt x="2186" y="803"/>
                        </a:lnTo>
                        <a:lnTo>
                          <a:pt x="2198" y="802"/>
                        </a:lnTo>
                        <a:lnTo>
                          <a:pt x="2214" y="789"/>
                        </a:lnTo>
                        <a:lnTo>
                          <a:pt x="2218" y="775"/>
                        </a:lnTo>
                        <a:lnTo>
                          <a:pt x="2226" y="748"/>
                        </a:lnTo>
                        <a:lnTo>
                          <a:pt x="2233" y="721"/>
                        </a:lnTo>
                        <a:lnTo>
                          <a:pt x="2228" y="705"/>
                        </a:lnTo>
                        <a:lnTo>
                          <a:pt x="2231" y="672"/>
                        </a:lnTo>
                        <a:lnTo>
                          <a:pt x="2213" y="634"/>
                        </a:lnTo>
                        <a:lnTo>
                          <a:pt x="2192" y="607"/>
                        </a:lnTo>
                        <a:lnTo>
                          <a:pt x="2186" y="584"/>
                        </a:lnTo>
                        <a:lnTo>
                          <a:pt x="2170" y="565"/>
                        </a:lnTo>
                        <a:lnTo>
                          <a:pt x="2122" y="540"/>
                        </a:lnTo>
                        <a:lnTo>
                          <a:pt x="2101" y="538"/>
                        </a:lnTo>
                        <a:lnTo>
                          <a:pt x="2100" y="549"/>
                        </a:lnTo>
                        <a:lnTo>
                          <a:pt x="2078" y="545"/>
                        </a:lnTo>
                        <a:lnTo>
                          <a:pt x="2057" y="531"/>
                        </a:lnTo>
                        <a:lnTo>
                          <a:pt x="2027" y="528"/>
                        </a:lnTo>
                        <a:lnTo>
                          <a:pt x="2045" y="476"/>
                        </a:lnTo>
                        <a:lnTo>
                          <a:pt x="2059" y="433"/>
                        </a:lnTo>
                        <a:lnTo>
                          <a:pt x="2107" y="425"/>
                        </a:lnTo>
                        <a:lnTo>
                          <a:pt x="2163" y="429"/>
                        </a:lnTo>
                        <a:lnTo>
                          <a:pt x="2172" y="419"/>
                        </a:lnTo>
                        <a:lnTo>
                          <a:pt x="2201" y="422"/>
                        </a:lnTo>
                        <a:lnTo>
                          <a:pt x="2218" y="438"/>
                        </a:lnTo>
                        <a:lnTo>
                          <a:pt x="2242" y="436"/>
                        </a:lnTo>
                        <a:lnTo>
                          <a:pt x="2273" y="430"/>
                        </a:lnTo>
                        <a:lnTo>
                          <a:pt x="2244" y="417"/>
                        </a:lnTo>
                        <a:lnTo>
                          <a:pt x="2244" y="380"/>
                        </a:lnTo>
                        <a:lnTo>
                          <a:pt x="2278" y="373"/>
                        </a:lnTo>
                        <a:lnTo>
                          <a:pt x="2324" y="399"/>
                        </a:lnTo>
                        <a:lnTo>
                          <a:pt x="2337" y="376"/>
                        </a:lnTo>
                        <a:lnTo>
                          <a:pt x="2325" y="358"/>
                        </a:lnTo>
                        <a:lnTo>
                          <a:pt x="2342" y="356"/>
                        </a:lnTo>
                        <a:lnTo>
                          <a:pt x="2367" y="386"/>
                        </a:lnTo>
                        <a:lnTo>
                          <a:pt x="2358" y="404"/>
                        </a:lnTo>
                        <a:lnTo>
                          <a:pt x="2355" y="426"/>
                        </a:lnTo>
                        <a:lnTo>
                          <a:pt x="2356" y="454"/>
                        </a:lnTo>
                        <a:lnTo>
                          <a:pt x="2335" y="459"/>
                        </a:lnTo>
                        <a:lnTo>
                          <a:pt x="2345" y="469"/>
                        </a:lnTo>
                        <a:lnTo>
                          <a:pt x="2345" y="482"/>
                        </a:lnTo>
                        <a:lnTo>
                          <a:pt x="2369" y="513"/>
                        </a:lnTo>
                        <a:lnTo>
                          <a:pt x="2428" y="564"/>
                        </a:lnTo>
                        <a:lnTo>
                          <a:pt x="2467" y="596"/>
                        </a:lnTo>
                        <a:lnTo>
                          <a:pt x="2489" y="612"/>
                        </a:lnTo>
                        <a:lnTo>
                          <a:pt x="2495" y="592"/>
                        </a:lnTo>
                        <a:lnTo>
                          <a:pt x="2478" y="568"/>
                        </a:lnTo>
                        <a:lnTo>
                          <a:pt x="2499" y="563"/>
                        </a:lnTo>
                        <a:lnTo>
                          <a:pt x="2480" y="536"/>
                        </a:lnTo>
                        <a:lnTo>
                          <a:pt x="2498" y="525"/>
                        </a:lnTo>
                        <a:lnTo>
                          <a:pt x="2481" y="515"/>
                        </a:lnTo>
                        <a:lnTo>
                          <a:pt x="2467" y="496"/>
                        </a:lnTo>
                        <a:lnTo>
                          <a:pt x="2483" y="496"/>
                        </a:lnTo>
                        <a:lnTo>
                          <a:pt x="2450" y="464"/>
                        </a:lnTo>
                        <a:lnTo>
                          <a:pt x="2425" y="459"/>
                        </a:lnTo>
                        <a:lnTo>
                          <a:pt x="2413" y="450"/>
                        </a:lnTo>
                        <a:lnTo>
                          <a:pt x="2410" y="429"/>
                        </a:lnTo>
                        <a:lnTo>
                          <a:pt x="2397" y="414"/>
                        </a:lnTo>
                        <a:lnTo>
                          <a:pt x="2424" y="417"/>
                        </a:lnTo>
                        <a:lnTo>
                          <a:pt x="2429" y="408"/>
                        </a:lnTo>
                        <a:lnTo>
                          <a:pt x="2446" y="416"/>
                        </a:lnTo>
                        <a:lnTo>
                          <a:pt x="2469" y="399"/>
                        </a:lnTo>
                        <a:lnTo>
                          <a:pt x="2511" y="414"/>
                        </a:lnTo>
                        <a:lnTo>
                          <a:pt x="2506" y="404"/>
                        </a:lnTo>
                        <a:lnTo>
                          <a:pt x="2513" y="391"/>
                        </a:lnTo>
                        <a:lnTo>
                          <a:pt x="2519" y="376"/>
                        </a:lnTo>
                        <a:lnTo>
                          <a:pt x="2530" y="373"/>
                        </a:lnTo>
                        <a:lnTo>
                          <a:pt x="2554" y="357"/>
                        </a:lnTo>
                        <a:lnTo>
                          <a:pt x="2591" y="362"/>
                        </a:lnTo>
                        <a:lnTo>
                          <a:pt x="2588" y="356"/>
                        </a:lnTo>
                        <a:lnTo>
                          <a:pt x="2573" y="347"/>
                        </a:lnTo>
                        <a:lnTo>
                          <a:pt x="2558" y="341"/>
                        </a:lnTo>
                        <a:lnTo>
                          <a:pt x="2524" y="324"/>
                        </a:lnTo>
                        <a:lnTo>
                          <a:pt x="2494" y="313"/>
                        </a:lnTo>
                        <a:lnTo>
                          <a:pt x="2517" y="314"/>
                        </a:lnTo>
                        <a:lnTo>
                          <a:pt x="2524" y="305"/>
                        </a:lnTo>
                        <a:lnTo>
                          <a:pt x="2524" y="305"/>
                        </a:lnTo>
                        <a:lnTo>
                          <a:pt x="2401" y="224"/>
                        </a:lnTo>
                        <a:lnTo>
                          <a:pt x="2366" y="214"/>
                        </a:lnTo>
                        <a:lnTo>
                          <a:pt x="2308" y="205"/>
                        </a:lnTo>
                        <a:lnTo>
                          <a:pt x="2278" y="206"/>
                        </a:lnTo>
                        <a:lnTo>
                          <a:pt x="2221" y="201"/>
                        </a:lnTo>
                        <a:lnTo>
                          <a:pt x="2228" y="210"/>
                        </a:lnTo>
                        <a:lnTo>
                          <a:pt x="2259" y="222"/>
                        </a:lnTo>
                        <a:lnTo>
                          <a:pt x="2250" y="229"/>
                        </a:lnTo>
                        <a:lnTo>
                          <a:pt x="2198" y="211"/>
                        </a:lnTo>
                        <a:lnTo>
                          <a:pt x="2172" y="213"/>
                        </a:lnTo>
                        <a:lnTo>
                          <a:pt x="2138" y="209"/>
                        </a:lnTo>
                        <a:lnTo>
                          <a:pt x="2112" y="210"/>
                        </a:lnTo>
                        <a:lnTo>
                          <a:pt x="2097" y="214"/>
                        </a:lnTo>
                        <a:lnTo>
                          <a:pt x="2070" y="208"/>
                        </a:lnTo>
                        <a:lnTo>
                          <a:pt x="2051" y="194"/>
                        </a:lnTo>
                        <a:lnTo>
                          <a:pt x="2027" y="185"/>
                        </a:lnTo>
                        <a:lnTo>
                          <a:pt x="1992" y="183"/>
                        </a:lnTo>
                        <a:lnTo>
                          <a:pt x="1937" y="186"/>
                        </a:lnTo>
                        <a:lnTo>
                          <a:pt x="1877" y="171"/>
                        </a:lnTo>
                        <a:lnTo>
                          <a:pt x="1848" y="160"/>
                        </a:lnTo>
                        <a:lnTo>
                          <a:pt x="1698" y="147"/>
                        </a:lnTo>
                        <a:lnTo>
                          <a:pt x="1691" y="155"/>
                        </a:lnTo>
                        <a:lnTo>
                          <a:pt x="1725" y="173"/>
                        </a:lnTo>
                        <a:lnTo>
                          <a:pt x="1697" y="170"/>
                        </a:lnTo>
                        <a:lnTo>
                          <a:pt x="1693" y="176"/>
                        </a:lnTo>
                        <a:lnTo>
                          <a:pt x="1657" y="170"/>
                        </a:lnTo>
                        <a:lnTo>
                          <a:pt x="1638" y="175"/>
                        </a:lnTo>
                        <a:lnTo>
                          <a:pt x="1604" y="167"/>
                        </a:lnTo>
                        <a:lnTo>
                          <a:pt x="1615" y="187"/>
                        </a:lnTo>
                        <a:lnTo>
                          <a:pt x="1581" y="179"/>
                        </a:lnTo>
                        <a:lnTo>
                          <a:pt x="1544" y="164"/>
                        </a:lnTo>
                        <a:lnTo>
                          <a:pt x="1543" y="155"/>
                        </a:lnTo>
                        <a:lnTo>
                          <a:pt x="1521" y="143"/>
                        </a:lnTo>
                        <a:lnTo>
                          <a:pt x="1484" y="134"/>
                        </a:lnTo>
                        <a:lnTo>
                          <a:pt x="1461" y="134"/>
                        </a:lnTo>
                        <a:lnTo>
                          <a:pt x="1426" y="130"/>
                        </a:lnTo>
                        <a:lnTo>
                          <a:pt x="1444" y="145"/>
                        </a:lnTo>
                        <a:lnTo>
                          <a:pt x="1380" y="141"/>
                        </a:lnTo>
                        <a:lnTo>
                          <a:pt x="1365" y="133"/>
                        </a:lnTo>
                        <a:lnTo>
                          <a:pt x="1315" y="130"/>
                        </a:lnTo>
                        <a:lnTo>
                          <a:pt x="1296" y="133"/>
                        </a:lnTo>
                        <a:lnTo>
                          <a:pt x="1296" y="138"/>
                        </a:lnTo>
                        <a:lnTo>
                          <a:pt x="1273" y="126"/>
                        </a:lnTo>
                        <a:lnTo>
                          <a:pt x="1265" y="129"/>
                        </a:lnTo>
                        <a:lnTo>
                          <a:pt x="1238" y="125"/>
                        </a:lnTo>
                        <a:lnTo>
                          <a:pt x="1217" y="122"/>
                        </a:lnTo>
                        <a:lnTo>
                          <a:pt x="1221" y="116"/>
                        </a:lnTo>
                        <a:lnTo>
                          <a:pt x="1246" y="106"/>
                        </a:lnTo>
                        <a:lnTo>
                          <a:pt x="1255" y="100"/>
                        </a:lnTo>
                        <a:lnTo>
                          <a:pt x="1245" y="91"/>
                        </a:lnTo>
                        <a:lnTo>
                          <a:pt x="1225" y="84"/>
                        </a:lnTo>
                        <a:lnTo>
                          <a:pt x="1182" y="75"/>
                        </a:lnTo>
                        <a:lnTo>
                          <a:pt x="1142" y="75"/>
                        </a:lnTo>
                        <a:lnTo>
                          <a:pt x="1135" y="80"/>
                        </a:lnTo>
                        <a:lnTo>
                          <a:pt x="1119" y="71"/>
                        </a:lnTo>
                        <a:lnTo>
                          <a:pt x="1119" y="71"/>
                        </a:lnTo>
                        <a:close/>
                        <a:moveTo>
                          <a:pt x="513" y="188"/>
                        </a:moveTo>
                        <a:lnTo>
                          <a:pt x="477" y="172"/>
                        </a:lnTo>
                        <a:lnTo>
                          <a:pt x="465" y="156"/>
                        </a:lnTo>
                        <a:lnTo>
                          <a:pt x="478" y="138"/>
                        </a:lnTo>
                        <a:lnTo>
                          <a:pt x="488" y="119"/>
                        </a:lnTo>
                        <a:lnTo>
                          <a:pt x="520" y="102"/>
                        </a:lnTo>
                        <a:lnTo>
                          <a:pt x="556" y="93"/>
                        </a:lnTo>
                        <a:lnTo>
                          <a:pt x="599" y="84"/>
                        </a:lnTo>
                        <a:lnTo>
                          <a:pt x="604" y="78"/>
                        </a:lnTo>
                        <a:lnTo>
                          <a:pt x="588" y="71"/>
                        </a:lnTo>
                        <a:lnTo>
                          <a:pt x="564" y="73"/>
                        </a:lnTo>
                        <a:lnTo>
                          <a:pt x="545" y="80"/>
                        </a:lnTo>
                        <a:lnTo>
                          <a:pt x="501" y="84"/>
                        </a:lnTo>
                        <a:lnTo>
                          <a:pt x="464" y="95"/>
                        </a:lnTo>
                        <a:lnTo>
                          <a:pt x="439" y="105"/>
                        </a:lnTo>
                        <a:lnTo>
                          <a:pt x="448" y="113"/>
                        </a:lnTo>
                        <a:lnTo>
                          <a:pt x="423" y="130"/>
                        </a:lnTo>
                        <a:lnTo>
                          <a:pt x="438" y="132"/>
                        </a:lnTo>
                        <a:lnTo>
                          <a:pt x="417" y="149"/>
                        </a:lnTo>
                        <a:lnTo>
                          <a:pt x="424" y="159"/>
                        </a:lnTo>
                        <a:lnTo>
                          <a:pt x="411" y="163"/>
                        </a:lnTo>
                        <a:lnTo>
                          <a:pt x="418" y="173"/>
                        </a:lnTo>
                        <a:lnTo>
                          <a:pt x="447" y="179"/>
                        </a:lnTo>
                        <a:lnTo>
                          <a:pt x="455" y="187"/>
                        </a:lnTo>
                        <a:lnTo>
                          <a:pt x="506" y="190"/>
                        </a:lnTo>
                        <a:lnTo>
                          <a:pt x="513" y="188"/>
                        </a:lnTo>
                        <a:lnTo>
                          <a:pt x="513" y="188"/>
                        </a:lnTo>
                        <a:close/>
                        <a:moveTo>
                          <a:pt x="1686" y="97"/>
                        </a:moveTo>
                        <a:lnTo>
                          <a:pt x="1620" y="86"/>
                        </a:lnTo>
                        <a:lnTo>
                          <a:pt x="1581" y="85"/>
                        </a:lnTo>
                        <a:lnTo>
                          <a:pt x="1568" y="89"/>
                        </a:lnTo>
                        <a:lnTo>
                          <a:pt x="1581" y="102"/>
                        </a:lnTo>
                        <a:lnTo>
                          <a:pt x="1628" y="113"/>
                        </a:lnTo>
                        <a:lnTo>
                          <a:pt x="1645" y="110"/>
                        </a:lnTo>
                        <a:lnTo>
                          <a:pt x="1697" y="110"/>
                        </a:lnTo>
                        <a:lnTo>
                          <a:pt x="1686" y="97"/>
                        </a:lnTo>
                        <a:close/>
                        <a:moveTo>
                          <a:pt x="1780" y="105"/>
                        </a:moveTo>
                        <a:lnTo>
                          <a:pt x="1736" y="100"/>
                        </a:lnTo>
                        <a:lnTo>
                          <a:pt x="1707" y="98"/>
                        </a:lnTo>
                        <a:lnTo>
                          <a:pt x="1712" y="103"/>
                        </a:lnTo>
                        <a:lnTo>
                          <a:pt x="1751" y="111"/>
                        </a:lnTo>
                        <a:lnTo>
                          <a:pt x="1777" y="113"/>
                        </a:lnTo>
                        <a:lnTo>
                          <a:pt x="1780" y="105"/>
                        </a:lnTo>
                        <a:lnTo>
                          <a:pt x="1780" y="105"/>
                        </a:lnTo>
                        <a:close/>
                        <a:moveTo>
                          <a:pt x="1734" y="141"/>
                        </a:moveTo>
                        <a:lnTo>
                          <a:pt x="1724" y="135"/>
                        </a:lnTo>
                        <a:lnTo>
                          <a:pt x="1693" y="128"/>
                        </a:lnTo>
                        <a:lnTo>
                          <a:pt x="1679" y="130"/>
                        </a:lnTo>
                        <a:lnTo>
                          <a:pt x="1675" y="138"/>
                        </a:lnTo>
                        <a:lnTo>
                          <a:pt x="1679" y="138"/>
                        </a:lnTo>
                        <a:lnTo>
                          <a:pt x="1712" y="141"/>
                        </a:lnTo>
                        <a:lnTo>
                          <a:pt x="1734" y="141"/>
                        </a:lnTo>
                        <a:close/>
                        <a:moveTo>
                          <a:pt x="2341" y="186"/>
                        </a:moveTo>
                        <a:lnTo>
                          <a:pt x="2319" y="173"/>
                        </a:lnTo>
                        <a:lnTo>
                          <a:pt x="2313" y="181"/>
                        </a:lnTo>
                        <a:lnTo>
                          <a:pt x="2327" y="187"/>
                        </a:lnTo>
                        <a:lnTo>
                          <a:pt x="2341" y="186"/>
                        </a:lnTo>
                        <a:close/>
                        <a:moveTo>
                          <a:pt x="54" y="537"/>
                        </a:moveTo>
                        <a:lnTo>
                          <a:pt x="52" y="532"/>
                        </a:lnTo>
                        <a:lnTo>
                          <a:pt x="52" y="525"/>
                        </a:lnTo>
                        <a:lnTo>
                          <a:pt x="45" y="521"/>
                        </a:lnTo>
                        <a:lnTo>
                          <a:pt x="26" y="518"/>
                        </a:lnTo>
                        <a:lnTo>
                          <a:pt x="2" y="525"/>
                        </a:lnTo>
                        <a:lnTo>
                          <a:pt x="0" y="535"/>
                        </a:lnTo>
                        <a:lnTo>
                          <a:pt x="21" y="537"/>
                        </a:lnTo>
                        <a:lnTo>
                          <a:pt x="54" y="537"/>
                        </a:lnTo>
                        <a:close/>
                        <a:moveTo>
                          <a:pt x="2256" y="619"/>
                        </a:moveTo>
                        <a:lnTo>
                          <a:pt x="2229" y="595"/>
                        </a:lnTo>
                        <a:lnTo>
                          <a:pt x="2211" y="573"/>
                        </a:lnTo>
                        <a:lnTo>
                          <a:pt x="2185" y="551"/>
                        </a:lnTo>
                        <a:lnTo>
                          <a:pt x="2167" y="536"/>
                        </a:lnTo>
                        <a:lnTo>
                          <a:pt x="2162" y="539"/>
                        </a:lnTo>
                        <a:lnTo>
                          <a:pt x="2178" y="549"/>
                        </a:lnTo>
                        <a:lnTo>
                          <a:pt x="2172" y="560"/>
                        </a:lnTo>
                        <a:lnTo>
                          <a:pt x="2197" y="592"/>
                        </a:lnTo>
                        <a:lnTo>
                          <a:pt x="2226" y="614"/>
                        </a:lnTo>
                        <a:lnTo>
                          <a:pt x="2250" y="645"/>
                        </a:lnTo>
                        <a:lnTo>
                          <a:pt x="2258" y="662"/>
                        </a:lnTo>
                        <a:lnTo>
                          <a:pt x="2279" y="687"/>
                        </a:lnTo>
                        <a:lnTo>
                          <a:pt x="2293" y="709"/>
                        </a:lnTo>
                        <a:lnTo>
                          <a:pt x="2311" y="729"/>
                        </a:lnTo>
                        <a:lnTo>
                          <a:pt x="2310" y="711"/>
                        </a:lnTo>
                        <a:lnTo>
                          <a:pt x="2334" y="725"/>
                        </a:lnTo>
                        <a:lnTo>
                          <a:pt x="2323" y="709"/>
                        </a:lnTo>
                        <a:lnTo>
                          <a:pt x="2287" y="685"/>
                        </a:lnTo>
                        <a:lnTo>
                          <a:pt x="2274" y="651"/>
                        </a:lnTo>
                        <a:lnTo>
                          <a:pt x="2307" y="659"/>
                        </a:lnTo>
                        <a:lnTo>
                          <a:pt x="2256" y="619"/>
                        </a:lnTo>
                        <a:lnTo>
                          <a:pt x="2256" y="619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3" name="Thailand">
                    <a:extLst>
                      <a:ext uri="{FF2B5EF4-FFF2-40B4-BE49-F238E27FC236}">
                        <a16:creationId xmlns:a16="http://schemas.microsoft.com/office/drawing/2014/main" id="{6DAED692-1B6D-4CA6-8239-69F6394650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0274" y="3933046"/>
                    <a:ext cx="257163" cy="491842"/>
                  </a:xfrm>
                  <a:custGeom>
                    <a:avLst/>
                    <a:gdLst>
                      <a:gd name="T0" fmla="*/ 183 w 183"/>
                      <a:gd name="T1" fmla="*/ 135 h 350"/>
                      <a:gd name="T2" fmla="*/ 161 w 183"/>
                      <a:gd name="T3" fmla="*/ 94 h 350"/>
                      <a:gd name="T4" fmla="*/ 138 w 183"/>
                      <a:gd name="T5" fmla="*/ 51 h 350"/>
                      <a:gd name="T6" fmla="*/ 119 w 183"/>
                      <a:gd name="T7" fmla="*/ 59 h 350"/>
                      <a:gd name="T8" fmla="*/ 100 w 183"/>
                      <a:gd name="T9" fmla="*/ 55 h 350"/>
                      <a:gd name="T10" fmla="*/ 77 w 183"/>
                      <a:gd name="T11" fmla="*/ 47 h 350"/>
                      <a:gd name="T12" fmla="*/ 64 w 183"/>
                      <a:gd name="T13" fmla="*/ 21 h 350"/>
                      <a:gd name="T14" fmla="*/ 51 w 183"/>
                      <a:gd name="T15" fmla="*/ 0 h 350"/>
                      <a:gd name="T16" fmla="*/ 29 w 183"/>
                      <a:gd name="T17" fmla="*/ 16 h 350"/>
                      <a:gd name="T18" fmla="*/ 9 w 183"/>
                      <a:gd name="T19" fmla="*/ 43 h 350"/>
                      <a:gd name="T20" fmla="*/ 14 w 183"/>
                      <a:gd name="T21" fmla="*/ 68 h 350"/>
                      <a:gd name="T22" fmla="*/ 40 w 183"/>
                      <a:gd name="T23" fmla="*/ 101 h 350"/>
                      <a:gd name="T24" fmla="*/ 28 w 183"/>
                      <a:gd name="T25" fmla="*/ 126 h 350"/>
                      <a:gd name="T26" fmla="*/ 51 w 183"/>
                      <a:gd name="T27" fmla="*/ 157 h 350"/>
                      <a:gd name="T28" fmla="*/ 55 w 183"/>
                      <a:gd name="T29" fmla="*/ 181 h 350"/>
                      <a:gd name="T30" fmla="*/ 56 w 183"/>
                      <a:gd name="T31" fmla="*/ 225 h 350"/>
                      <a:gd name="T32" fmla="*/ 42 w 183"/>
                      <a:gd name="T33" fmla="*/ 271 h 350"/>
                      <a:gd name="T34" fmla="*/ 46 w 183"/>
                      <a:gd name="T35" fmla="*/ 299 h 350"/>
                      <a:gd name="T36" fmla="*/ 59 w 183"/>
                      <a:gd name="T37" fmla="*/ 298 h 350"/>
                      <a:gd name="T38" fmla="*/ 75 w 183"/>
                      <a:gd name="T39" fmla="*/ 322 h 350"/>
                      <a:gd name="T40" fmla="*/ 88 w 183"/>
                      <a:gd name="T41" fmla="*/ 328 h 350"/>
                      <a:gd name="T42" fmla="*/ 108 w 183"/>
                      <a:gd name="T43" fmla="*/ 350 h 350"/>
                      <a:gd name="T44" fmla="*/ 127 w 183"/>
                      <a:gd name="T45" fmla="*/ 337 h 350"/>
                      <a:gd name="T46" fmla="*/ 103 w 183"/>
                      <a:gd name="T47" fmla="*/ 322 h 350"/>
                      <a:gd name="T48" fmla="*/ 86 w 183"/>
                      <a:gd name="T49" fmla="*/ 288 h 350"/>
                      <a:gd name="T50" fmla="*/ 62 w 183"/>
                      <a:gd name="T51" fmla="*/ 266 h 350"/>
                      <a:gd name="T52" fmla="*/ 65 w 183"/>
                      <a:gd name="T53" fmla="*/ 228 h 350"/>
                      <a:gd name="T54" fmla="*/ 72 w 183"/>
                      <a:gd name="T55" fmla="*/ 167 h 350"/>
                      <a:gd name="T56" fmla="*/ 90 w 183"/>
                      <a:gd name="T57" fmla="*/ 185 h 350"/>
                      <a:gd name="T58" fmla="*/ 127 w 183"/>
                      <a:gd name="T59" fmla="*/ 195 h 350"/>
                      <a:gd name="T60" fmla="*/ 130 w 183"/>
                      <a:gd name="T61" fmla="*/ 147 h 350"/>
                      <a:gd name="T62" fmla="*/ 177 w 183"/>
                      <a:gd name="T63" fmla="*/ 146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183" h="350">
                        <a:moveTo>
                          <a:pt x="177" y="146"/>
                        </a:moveTo>
                        <a:lnTo>
                          <a:pt x="183" y="135"/>
                        </a:lnTo>
                        <a:lnTo>
                          <a:pt x="181" y="115"/>
                        </a:lnTo>
                        <a:lnTo>
                          <a:pt x="161" y="94"/>
                        </a:lnTo>
                        <a:lnTo>
                          <a:pt x="156" y="71"/>
                        </a:lnTo>
                        <a:lnTo>
                          <a:pt x="138" y="51"/>
                        </a:lnTo>
                        <a:lnTo>
                          <a:pt x="122" y="50"/>
                        </a:lnTo>
                        <a:lnTo>
                          <a:pt x="119" y="59"/>
                        </a:lnTo>
                        <a:lnTo>
                          <a:pt x="107" y="59"/>
                        </a:lnTo>
                        <a:lnTo>
                          <a:pt x="100" y="55"/>
                        </a:lnTo>
                        <a:lnTo>
                          <a:pt x="81" y="69"/>
                        </a:lnTo>
                        <a:lnTo>
                          <a:pt x="77" y="47"/>
                        </a:lnTo>
                        <a:lnTo>
                          <a:pt x="78" y="22"/>
                        </a:lnTo>
                        <a:lnTo>
                          <a:pt x="64" y="21"/>
                        </a:lnTo>
                        <a:lnTo>
                          <a:pt x="60" y="7"/>
                        </a:lnTo>
                        <a:lnTo>
                          <a:pt x="51" y="0"/>
                        </a:lnTo>
                        <a:lnTo>
                          <a:pt x="40" y="5"/>
                        </a:lnTo>
                        <a:lnTo>
                          <a:pt x="29" y="16"/>
                        </a:lnTo>
                        <a:lnTo>
                          <a:pt x="14" y="17"/>
                        </a:lnTo>
                        <a:lnTo>
                          <a:pt x="9" y="43"/>
                        </a:lnTo>
                        <a:lnTo>
                          <a:pt x="0" y="46"/>
                        </a:lnTo>
                        <a:lnTo>
                          <a:pt x="14" y="68"/>
                        </a:lnTo>
                        <a:lnTo>
                          <a:pt x="29" y="85"/>
                        </a:lnTo>
                        <a:lnTo>
                          <a:pt x="40" y="101"/>
                        </a:lnTo>
                        <a:lnTo>
                          <a:pt x="35" y="121"/>
                        </a:lnTo>
                        <a:lnTo>
                          <a:pt x="28" y="126"/>
                        </a:lnTo>
                        <a:lnTo>
                          <a:pt x="35" y="137"/>
                        </a:lnTo>
                        <a:lnTo>
                          <a:pt x="51" y="157"/>
                        </a:lnTo>
                        <a:lnTo>
                          <a:pt x="55" y="170"/>
                        </a:lnTo>
                        <a:lnTo>
                          <a:pt x="55" y="181"/>
                        </a:lnTo>
                        <a:lnTo>
                          <a:pt x="66" y="202"/>
                        </a:lnTo>
                        <a:lnTo>
                          <a:pt x="56" y="225"/>
                        </a:lnTo>
                        <a:lnTo>
                          <a:pt x="47" y="249"/>
                        </a:lnTo>
                        <a:lnTo>
                          <a:pt x="42" y="271"/>
                        </a:lnTo>
                        <a:lnTo>
                          <a:pt x="42" y="286"/>
                        </a:lnTo>
                        <a:lnTo>
                          <a:pt x="46" y="299"/>
                        </a:lnTo>
                        <a:lnTo>
                          <a:pt x="49" y="285"/>
                        </a:lnTo>
                        <a:lnTo>
                          <a:pt x="59" y="298"/>
                        </a:lnTo>
                        <a:lnTo>
                          <a:pt x="71" y="311"/>
                        </a:lnTo>
                        <a:lnTo>
                          <a:pt x="75" y="322"/>
                        </a:lnTo>
                        <a:lnTo>
                          <a:pt x="85" y="331"/>
                        </a:lnTo>
                        <a:lnTo>
                          <a:pt x="88" y="328"/>
                        </a:lnTo>
                        <a:lnTo>
                          <a:pt x="105" y="338"/>
                        </a:lnTo>
                        <a:lnTo>
                          <a:pt x="108" y="350"/>
                        </a:lnTo>
                        <a:lnTo>
                          <a:pt x="122" y="347"/>
                        </a:lnTo>
                        <a:lnTo>
                          <a:pt x="127" y="337"/>
                        </a:lnTo>
                        <a:lnTo>
                          <a:pt x="116" y="325"/>
                        </a:lnTo>
                        <a:lnTo>
                          <a:pt x="103" y="322"/>
                        </a:lnTo>
                        <a:lnTo>
                          <a:pt x="91" y="309"/>
                        </a:lnTo>
                        <a:lnTo>
                          <a:pt x="86" y="288"/>
                        </a:lnTo>
                        <a:lnTo>
                          <a:pt x="76" y="266"/>
                        </a:lnTo>
                        <a:lnTo>
                          <a:pt x="62" y="266"/>
                        </a:lnTo>
                        <a:lnTo>
                          <a:pt x="60" y="248"/>
                        </a:lnTo>
                        <a:lnTo>
                          <a:pt x="65" y="228"/>
                        </a:lnTo>
                        <a:lnTo>
                          <a:pt x="73" y="193"/>
                        </a:lnTo>
                        <a:lnTo>
                          <a:pt x="72" y="167"/>
                        </a:lnTo>
                        <a:lnTo>
                          <a:pt x="91" y="166"/>
                        </a:lnTo>
                        <a:lnTo>
                          <a:pt x="90" y="185"/>
                        </a:lnTo>
                        <a:lnTo>
                          <a:pt x="107" y="185"/>
                        </a:lnTo>
                        <a:lnTo>
                          <a:pt x="127" y="195"/>
                        </a:lnTo>
                        <a:lnTo>
                          <a:pt x="119" y="167"/>
                        </a:lnTo>
                        <a:lnTo>
                          <a:pt x="130" y="147"/>
                        </a:lnTo>
                        <a:lnTo>
                          <a:pt x="157" y="143"/>
                        </a:lnTo>
                        <a:lnTo>
                          <a:pt x="177" y="146"/>
                        </a:lnTo>
                        <a:lnTo>
                          <a:pt x="177" y="146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4" name="Tajikistan">
                    <a:extLst>
                      <a:ext uri="{FF2B5EF4-FFF2-40B4-BE49-F238E27FC236}">
                        <a16:creationId xmlns:a16="http://schemas.microsoft.com/office/drawing/2014/main" id="{84F0D5F5-33A4-4E97-906A-31866DF87B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03779" y="3245873"/>
                    <a:ext cx="223436" cy="140526"/>
                  </a:xfrm>
                  <a:custGeom>
                    <a:avLst/>
                    <a:gdLst>
                      <a:gd name="T0" fmla="*/ 62 w 159"/>
                      <a:gd name="T1" fmla="*/ 16 h 100"/>
                      <a:gd name="T2" fmla="*/ 55 w 159"/>
                      <a:gd name="T3" fmla="*/ 17 h 100"/>
                      <a:gd name="T4" fmla="*/ 50 w 159"/>
                      <a:gd name="T5" fmla="*/ 10 h 100"/>
                      <a:gd name="T6" fmla="*/ 51 w 159"/>
                      <a:gd name="T7" fmla="*/ 0 h 100"/>
                      <a:gd name="T8" fmla="*/ 27 w 159"/>
                      <a:gd name="T9" fmla="*/ 5 h 100"/>
                      <a:gd name="T10" fmla="*/ 25 w 159"/>
                      <a:gd name="T11" fmla="*/ 20 h 100"/>
                      <a:gd name="T12" fmla="*/ 19 w 159"/>
                      <a:gd name="T13" fmla="*/ 33 h 100"/>
                      <a:gd name="T14" fmla="*/ 2 w 159"/>
                      <a:gd name="T15" fmla="*/ 32 h 100"/>
                      <a:gd name="T16" fmla="*/ 0 w 159"/>
                      <a:gd name="T17" fmla="*/ 42 h 100"/>
                      <a:gd name="T18" fmla="*/ 16 w 159"/>
                      <a:gd name="T19" fmla="*/ 48 h 100"/>
                      <a:gd name="T20" fmla="*/ 25 w 159"/>
                      <a:gd name="T21" fmla="*/ 66 h 100"/>
                      <a:gd name="T22" fmla="*/ 20 w 159"/>
                      <a:gd name="T23" fmla="*/ 90 h 100"/>
                      <a:gd name="T24" fmla="*/ 27 w 159"/>
                      <a:gd name="T25" fmla="*/ 94 h 100"/>
                      <a:gd name="T26" fmla="*/ 40 w 159"/>
                      <a:gd name="T27" fmla="*/ 85 h 100"/>
                      <a:gd name="T28" fmla="*/ 47 w 159"/>
                      <a:gd name="T29" fmla="*/ 90 h 100"/>
                      <a:gd name="T30" fmla="*/ 51 w 159"/>
                      <a:gd name="T31" fmla="*/ 79 h 100"/>
                      <a:gd name="T32" fmla="*/ 62 w 159"/>
                      <a:gd name="T33" fmla="*/ 80 h 100"/>
                      <a:gd name="T34" fmla="*/ 65 w 159"/>
                      <a:gd name="T35" fmla="*/ 76 h 100"/>
                      <a:gd name="T36" fmla="*/ 64 w 159"/>
                      <a:gd name="T37" fmla="*/ 67 h 100"/>
                      <a:gd name="T38" fmla="*/ 70 w 159"/>
                      <a:gd name="T39" fmla="*/ 58 h 100"/>
                      <a:gd name="T40" fmla="*/ 83 w 159"/>
                      <a:gd name="T41" fmla="*/ 64 h 100"/>
                      <a:gd name="T42" fmla="*/ 83 w 159"/>
                      <a:gd name="T43" fmla="*/ 71 h 100"/>
                      <a:gd name="T44" fmla="*/ 88 w 159"/>
                      <a:gd name="T45" fmla="*/ 72 h 100"/>
                      <a:gd name="T46" fmla="*/ 92 w 159"/>
                      <a:gd name="T47" fmla="*/ 92 h 100"/>
                      <a:gd name="T48" fmla="*/ 101 w 159"/>
                      <a:gd name="T49" fmla="*/ 100 h 100"/>
                      <a:gd name="T50" fmla="*/ 107 w 159"/>
                      <a:gd name="T51" fmla="*/ 96 h 100"/>
                      <a:gd name="T52" fmla="*/ 115 w 159"/>
                      <a:gd name="T53" fmla="*/ 93 h 100"/>
                      <a:gd name="T54" fmla="*/ 125 w 159"/>
                      <a:gd name="T55" fmla="*/ 82 h 100"/>
                      <a:gd name="T56" fmla="*/ 139 w 159"/>
                      <a:gd name="T57" fmla="*/ 84 h 100"/>
                      <a:gd name="T58" fmla="*/ 159 w 159"/>
                      <a:gd name="T59" fmla="*/ 84 h 100"/>
                      <a:gd name="T60" fmla="*/ 152 w 159"/>
                      <a:gd name="T61" fmla="*/ 70 h 100"/>
                      <a:gd name="T62" fmla="*/ 150 w 159"/>
                      <a:gd name="T63" fmla="*/ 60 h 100"/>
                      <a:gd name="T64" fmla="*/ 137 w 159"/>
                      <a:gd name="T65" fmla="*/ 56 h 100"/>
                      <a:gd name="T66" fmla="*/ 131 w 159"/>
                      <a:gd name="T67" fmla="*/ 57 h 100"/>
                      <a:gd name="T68" fmla="*/ 120 w 159"/>
                      <a:gd name="T69" fmla="*/ 36 h 100"/>
                      <a:gd name="T70" fmla="*/ 84 w 159"/>
                      <a:gd name="T71" fmla="*/ 39 h 100"/>
                      <a:gd name="T72" fmla="*/ 57 w 159"/>
                      <a:gd name="T73" fmla="*/ 31 h 100"/>
                      <a:gd name="T74" fmla="*/ 38 w 159"/>
                      <a:gd name="T75" fmla="*/ 33 h 100"/>
                      <a:gd name="T76" fmla="*/ 35 w 159"/>
                      <a:gd name="T77" fmla="*/ 19 h 100"/>
                      <a:gd name="T78" fmla="*/ 57 w 159"/>
                      <a:gd name="T79" fmla="*/ 24 h 100"/>
                      <a:gd name="T80" fmla="*/ 62 w 159"/>
                      <a:gd name="T81" fmla="*/ 16 h 100"/>
                      <a:gd name="T82" fmla="*/ 62 w 159"/>
                      <a:gd name="T83" fmla="*/ 16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159" h="100">
                        <a:moveTo>
                          <a:pt x="62" y="16"/>
                        </a:moveTo>
                        <a:lnTo>
                          <a:pt x="55" y="17"/>
                        </a:lnTo>
                        <a:lnTo>
                          <a:pt x="50" y="10"/>
                        </a:lnTo>
                        <a:lnTo>
                          <a:pt x="51" y="0"/>
                        </a:lnTo>
                        <a:lnTo>
                          <a:pt x="27" y="5"/>
                        </a:lnTo>
                        <a:lnTo>
                          <a:pt x="25" y="20"/>
                        </a:lnTo>
                        <a:lnTo>
                          <a:pt x="19" y="33"/>
                        </a:lnTo>
                        <a:lnTo>
                          <a:pt x="2" y="32"/>
                        </a:lnTo>
                        <a:lnTo>
                          <a:pt x="0" y="42"/>
                        </a:lnTo>
                        <a:lnTo>
                          <a:pt x="16" y="48"/>
                        </a:lnTo>
                        <a:lnTo>
                          <a:pt x="25" y="66"/>
                        </a:lnTo>
                        <a:lnTo>
                          <a:pt x="20" y="90"/>
                        </a:lnTo>
                        <a:lnTo>
                          <a:pt x="27" y="94"/>
                        </a:lnTo>
                        <a:lnTo>
                          <a:pt x="40" y="85"/>
                        </a:lnTo>
                        <a:lnTo>
                          <a:pt x="47" y="90"/>
                        </a:lnTo>
                        <a:lnTo>
                          <a:pt x="51" y="79"/>
                        </a:lnTo>
                        <a:lnTo>
                          <a:pt x="62" y="80"/>
                        </a:lnTo>
                        <a:lnTo>
                          <a:pt x="65" y="76"/>
                        </a:lnTo>
                        <a:lnTo>
                          <a:pt x="64" y="67"/>
                        </a:lnTo>
                        <a:lnTo>
                          <a:pt x="70" y="58"/>
                        </a:lnTo>
                        <a:lnTo>
                          <a:pt x="83" y="64"/>
                        </a:lnTo>
                        <a:lnTo>
                          <a:pt x="83" y="71"/>
                        </a:lnTo>
                        <a:lnTo>
                          <a:pt x="88" y="72"/>
                        </a:lnTo>
                        <a:lnTo>
                          <a:pt x="92" y="92"/>
                        </a:lnTo>
                        <a:lnTo>
                          <a:pt x="101" y="100"/>
                        </a:lnTo>
                        <a:lnTo>
                          <a:pt x="107" y="96"/>
                        </a:lnTo>
                        <a:lnTo>
                          <a:pt x="115" y="93"/>
                        </a:lnTo>
                        <a:lnTo>
                          <a:pt x="125" y="82"/>
                        </a:lnTo>
                        <a:lnTo>
                          <a:pt x="139" y="84"/>
                        </a:lnTo>
                        <a:lnTo>
                          <a:pt x="159" y="84"/>
                        </a:lnTo>
                        <a:lnTo>
                          <a:pt x="152" y="70"/>
                        </a:lnTo>
                        <a:lnTo>
                          <a:pt x="150" y="60"/>
                        </a:lnTo>
                        <a:lnTo>
                          <a:pt x="137" y="56"/>
                        </a:lnTo>
                        <a:lnTo>
                          <a:pt x="131" y="57"/>
                        </a:lnTo>
                        <a:lnTo>
                          <a:pt x="120" y="36"/>
                        </a:lnTo>
                        <a:lnTo>
                          <a:pt x="84" y="39"/>
                        </a:lnTo>
                        <a:lnTo>
                          <a:pt x="57" y="31"/>
                        </a:lnTo>
                        <a:lnTo>
                          <a:pt x="38" y="33"/>
                        </a:lnTo>
                        <a:lnTo>
                          <a:pt x="35" y="19"/>
                        </a:lnTo>
                        <a:lnTo>
                          <a:pt x="57" y="24"/>
                        </a:lnTo>
                        <a:lnTo>
                          <a:pt x="62" y="16"/>
                        </a:lnTo>
                        <a:lnTo>
                          <a:pt x="62" y="16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5" name="Timor-Leste">
                    <a:extLst>
                      <a:ext uri="{FF2B5EF4-FFF2-40B4-BE49-F238E27FC236}">
                        <a16:creationId xmlns:a16="http://schemas.microsoft.com/office/drawing/2014/main" id="{5C043430-8DCD-435F-A8DB-3680728442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36242" y="4890031"/>
                    <a:ext cx="70263" cy="37943"/>
                  </a:xfrm>
                  <a:custGeom>
                    <a:avLst/>
                    <a:gdLst>
                      <a:gd name="T0" fmla="*/ 1 w 50"/>
                      <a:gd name="T1" fmla="*/ 27 h 27"/>
                      <a:gd name="T2" fmla="*/ 19 w 50"/>
                      <a:gd name="T3" fmla="*/ 20 h 27"/>
                      <a:gd name="T4" fmla="*/ 42 w 50"/>
                      <a:gd name="T5" fmla="*/ 10 h 27"/>
                      <a:gd name="T6" fmla="*/ 50 w 50"/>
                      <a:gd name="T7" fmla="*/ 3 h 27"/>
                      <a:gd name="T8" fmla="*/ 43 w 50"/>
                      <a:gd name="T9" fmla="*/ 0 h 27"/>
                      <a:gd name="T10" fmla="*/ 35 w 50"/>
                      <a:gd name="T11" fmla="*/ 3 h 27"/>
                      <a:gd name="T12" fmla="*/ 20 w 50"/>
                      <a:gd name="T13" fmla="*/ 4 h 27"/>
                      <a:gd name="T14" fmla="*/ 3 w 50"/>
                      <a:gd name="T15" fmla="*/ 10 h 27"/>
                      <a:gd name="T16" fmla="*/ 0 w 50"/>
                      <a:gd name="T17" fmla="*/ 15 h 27"/>
                      <a:gd name="T18" fmla="*/ 2 w 50"/>
                      <a:gd name="T19" fmla="*/ 20 h 27"/>
                      <a:gd name="T20" fmla="*/ 1 w 50"/>
                      <a:gd name="T21" fmla="*/ 27 h 27"/>
                      <a:gd name="T22" fmla="*/ 1 w 50"/>
                      <a:gd name="T23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0" h="27">
                        <a:moveTo>
                          <a:pt x="1" y="27"/>
                        </a:moveTo>
                        <a:lnTo>
                          <a:pt x="19" y="20"/>
                        </a:lnTo>
                        <a:lnTo>
                          <a:pt x="42" y="10"/>
                        </a:lnTo>
                        <a:lnTo>
                          <a:pt x="50" y="3"/>
                        </a:lnTo>
                        <a:lnTo>
                          <a:pt x="43" y="0"/>
                        </a:lnTo>
                        <a:lnTo>
                          <a:pt x="35" y="3"/>
                        </a:lnTo>
                        <a:lnTo>
                          <a:pt x="20" y="4"/>
                        </a:lnTo>
                        <a:lnTo>
                          <a:pt x="3" y="10"/>
                        </a:lnTo>
                        <a:lnTo>
                          <a:pt x="0" y="15"/>
                        </a:lnTo>
                        <a:lnTo>
                          <a:pt x="2" y="20"/>
                        </a:lnTo>
                        <a:lnTo>
                          <a:pt x="1" y="27"/>
                        </a:lnTo>
                        <a:lnTo>
                          <a:pt x="1" y="27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6" name="Taiwan">
                    <a:extLst>
                      <a:ext uri="{FF2B5EF4-FFF2-40B4-BE49-F238E27FC236}">
                        <a16:creationId xmlns:a16="http://schemas.microsoft.com/office/drawing/2014/main" id="{A89DDAA7-CF88-4A07-B5E1-44C98821FF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21236" y="3770036"/>
                    <a:ext cx="42158" cy="111016"/>
                  </a:xfrm>
                  <a:custGeom>
                    <a:avLst/>
                    <a:gdLst>
                      <a:gd name="T0" fmla="*/ 25 w 30"/>
                      <a:gd name="T1" fmla="*/ 60 h 79"/>
                      <a:gd name="T2" fmla="*/ 30 w 30"/>
                      <a:gd name="T3" fmla="*/ 21 h 79"/>
                      <a:gd name="T4" fmla="*/ 30 w 30"/>
                      <a:gd name="T5" fmla="*/ 7 h 79"/>
                      <a:gd name="T6" fmla="*/ 19 w 30"/>
                      <a:gd name="T7" fmla="*/ 0 h 79"/>
                      <a:gd name="T8" fmla="*/ 7 w 30"/>
                      <a:gd name="T9" fmla="*/ 18 h 79"/>
                      <a:gd name="T10" fmla="*/ 0 w 30"/>
                      <a:gd name="T11" fmla="*/ 41 h 79"/>
                      <a:gd name="T12" fmla="*/ 5 w 30"/>
                      <a:gd name="T13" fmla="*/ 59 h 79"/>
                      <a:gd name="T14" fmla="*/ 20 w 30"/>
                      <a:gd name="T15" fmla="*/ 79 h 79"/>
                      <a:gd name="T16" fmla="*/ 25 w 30"/>
                      <a:gd name="T17" fmla="*/ 60 h 79"/>
                      <a:gd name="T18" fmla="*/ 25 w 30"/>
                      <a:gd name="T19" fmla="*/ 60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0" h="79">
                        <a:moveTo>
                          <a:pt x="25" y="60"/>
                        </a:moveTo>
                        <a:lnTo>
                          <a:pt x="30" y="21"/>
                        </a:lnTo>
                        <a:lnTo>
                          <a:pt x="30" y="7"/>
                        </a:lnTo>
                        <a:lnTo>
                          <a:pt x="19" y="0"/>
                        </a:lnTo>
                        <a:lnTo>
                          <a:pt x="7" y="18"/>
                        </a:lnTo>
                        <a:lnTo>
                          <a:pt x="0" y="41"/>
                        </a:lnTo>
                        <a:lnTo>
                          <a:pt x="5" y="59"/>
                        </a:lnTo>
                        <a:lnTo>
                          <a:pt x="20" y="79"/>
                        </a:lnTo>
                        <a:lnTo>
                          <a:pt x="25" y="60"/>
                        </a:lnTo>
                        <a:lnTo>
                          <a:pt x="25" y="60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7" name="Vietnam">
                    <a:extLst>
                      <a:ext uri="{FF2B5EF4-FFF2-40B4-BE49-F238E27FC236}">
                        <a16:creationId xmlns:a16="http://schemas.microsoft.com/office/drawing/2014/main" id="{B0CEBB96-3BCB-4638-91B4-B894D21245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09721" y="3834678"/>
                    <a:ext cx="255758" cy="493248"/>
                  </a:xfrm>
                  <a:custGeom>
                    <a:avLst/>
                    <a:gdLst>
                      <a:gd name="T0" fmla="*/ 125 w 182"/>
                      <a:gd name="T1" fmla="*/ 43 h 351"/>
                      <a:gd name="T2" fmla="*/ 103 w 182"/>
                      <a:gd name="T3" fmla="*/ 37 h 351"/>
                      <a:gd name="T4" fmla="*/ 92 w 182"/>
                      <a:gd name="T5" fmla="*/ 27 h 351"/>
                      <a:gd name="T6" fmla="*/ 93 w 182"/>
                      <a:gd name="T7" fmla="*/ 13 h 351"/>
                      <a:gd name="T8" fmla="*/ 73 w 182"/>
                      <a:gd name="T9" fmla="*/ 9 h 351"/>
                      <a:gd name="T10" fmla="*/ 62 w 182"/>
                      <a:gd name="T11" fmla="*/ 0 h 351"/>
                      <a:gd name="T12" fmla="*/ 46 w 182"/>
                      <a:gd name="T13" fmla="*/ 13 h 351"/>
                      <a:gd name="T14" fmla="*/ 27 w 182"/>
                      <a:gd name="T15" fmla="*/ 16 h 351"/>
                      <a:gd name="T16" fmla="*/ 11 w 182"/>
                      <a:gd name="T17" fmla="*/ 16 h 351"/>
                      <a:gd name="T18" fmla="*/ 0 w 182"/>
                      <a:gd name="T19" fmla="*/ 21 h 351"/>
                      <a:gd name="T20" fmla="*/ 15 w 182"/>
                      <a:gd name="T21" fmla="*/ 40 h 351"/>
                      <a:gd name="T22" fmla="*/ 28 w 182"/>
                      <a:gd name="T23" fmla="*/ 61 h 351"/>
                      <a:gd name="T24" fmla="*/ 54 w 182"/>
                      <a:gd name="T25" fmla="*/ 61 h 351"/>
                      <a:gd name="T26" fmla="*/ 65 w 182"/>
                      <a:gd name="T27" fmla="*/ 82 h 351"/>
                      <a:gd name="T28" fmla="*/ 53 w 182"/>
                      <a:gd name="T29" fmla="*/ 88 h 351"/>
                      <a:gd name="T30" fmla="*/ 48 w 182"/>
                      <a:gd name="T31" fmla="*/ 97 h 351"/>
                      <a:gd name="T32" fmla="*/ 75 w 182"/>
                      <a:gd name="T33" fmla="*/ 112 h 351"/>
                      <a:gd name="T34" fmla="*/ 97 w 182"/>
                      <a:gd name="T35" fmla="*/ 140 h 351"/>
                      <a:gd name="T36" fmla="*/ 112 w 182"/>
                      <a:gd name="T37" fmla="*/ 160 h 351"/>
                      <a:gd name="T38" fmla="*/ 130 w 182"/>
                      <a:gd name="T39" fmla="*/ 177 h 351"/>
                      <a:gd name="T40" fmla="*/ 138 w 182"/>
                      <a:gd name="T41" fmla="*/ 194 h 351"/>
                      <a:gd name="T42" fmla="*/ 137 w 182"/>
                      <a:gd name="T43" fmla="*/ 217 h 351"/>
                      <a:gd name="T44" fmla="*/ 143 w 182"/>
                      <a:gd name="T45" fmla="*/ 233 h 351"/>
                      <a:gd name="T46" fmla="*/ 144 w 182"/>
                      <a:gd name="T47" fmla="*/ 262 h 351"/>
                      <a:gd name="T48" fmla="*/ 111 w 182"/>
                      <a:gd name="T49" fmla="*/ 280 h 351"/>
                      <a:gd name="T50" fmla="*/ 121 w 182"/>
                      <a:gd name="T51" fmla="*/ 295 h 351"/>
                      <a:gd name="T52" fmla="*/ 99 w 182"/>
                      <a:gd name="T53" fmla="*/ 297 h 351"/>
                      <a:gd name="T54" fmla="*/ 82 w 182"/>
                      <a:gd name="T55" fmla="*/ 306 h 351"/>
                      <a:gd name="T56" fmla="*/ 98 w 182"/>
                      <a:gd name="T57" fmla="*/ 319 h 351"/>
                      <a:gd name="T58" fmla="*/ 94 w 182"/>
                      <a:gd name="T59" fmla="*/ 336 h 351"/>
                      <a:gd name="T60" fmla="*/ 102 w 182"/>
                      <a:gd name="T61" fmla="*/ 351 h 351"/>
                      <a:gd name="T62" fmla="*/ 127 w 182"/>
                      <a:gd name="T63" fmla="*/ 328 h 351"/>
                      <a:gd name="T64" fmla="*/ 142 w 182"/>
                      <a:gd name="T65" fmla="*/ 309 h 351"/>
                      <a:gd name="T66" fmla="*/ 166 w 182"/>
                      <a:gd name="T67" fmla="*/ 293 h 351"/>
                      <a:gd name="T68" fmla="*/ 182 w 182"/>
                      <a:gd name="T69" fmla="*/ 278 h 351"/>
                      <a:gd name="T70" fmla="*/ 180 w 182"/>
                      <a:gd name="T71" fmla="*/ 236 h 351"/>
                      <a:gd name="T72" fmla="*/ 165 w 182"/>
                      <a:gd name="T73" fmla="*/ 192 h 351"/>
                      <a:gd name="T74" fmla="*/ 150 w 182"/>
                      <a:gd name="T75" fmla="*/ 173 h 351"/>
                      <a:gd name="T76" fmla="*/ 128 w 182"/>
                      <a:gd name="T77" fmla="*/ 158 h 351"/>
                      <a:gd name="T78" fmla="*/ 105 w 182"/>
                      <a:gd name="T79" fmla="*/ 127 h 351"/>
                      <a:gd name="T80" fmla="*/ 85 w 182"/>
                      <a:gd name="T81" fmla="*/ 102 h 351"/>
                      <a:gd name="T82" fmla="*/ 87 w 182"/>
                      <a:gd name="T83" fmla="*/ 86 h 351"/>
                      <a:gd name="T84" fmla="*/ 100 w 182"/>
                      <a:gd name="T85" fmla="*/ 63 h 351"/>
                      <a:gd name="T86" fmla="*/ 125 w 182"/>
                      <a:gd name="T87" fmla="*/ 43 h 3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82" h="351">
                        <a:moveTo>
                          <a:pt x="125" y="43"/>
                        </a:moveTo>
                        <a:lnTo>
                          <a:pt x="103" y="37"/>
                        </a:lnTo>
                        <a:lnTo>
                          <a:pt x="92" y="27"/>
                        </a:lnTo>
                        <a:lnTo>
                          <a:pt x="93" y="13"/>
                        </a:lnTo>
                        <a:lnTo>
                          <a:pt x="73" y="9"/>
                        </a:lnTo>
                        <a:lnTo>
                          <a:pt x="62" y="0"/>
                        </a:lnTo>
                        <a:lnTo>
                          <a:pt x="46" y="13"/>
                        </a:lnTo>
                        <a:lnTo>
                          <a:pt x="27" y="16"/>
                        </a:lnTo>
                        <a:lnTo>
                          <a:pt x="11" y="16"/>
                        </a:lnTo>
                        <a:lnTo>
                          <a:pt x="0" y="21"/>
                        </a:lnTo>
                        <a:lnTo>
                          <a:pt x="15" y="40"/>
                        </a:lnTo>
                        <a:lnTo>
                          <a:pt x="28" y="61"/>
                        </a:lnTo>
                        <a:lnTo>
                          <a:pt x="54" y="61"/>
                        </a:lnTo>
                        <a:lnTo>
                          <a:pt x="65" y="82"/>
                        </a:lnTo>
                        <a:lnTo>
                          <a:pt x="53" y="88"/>
                        </a:lnTo>
                        <a:lnTo>
                          <a:pt x="48" y="97"/>
                        </a:lnTo>
                        <a:lnTo>
                          <a:pt x="75" y="112"/>
                        </a:lnTo>
                        <a:lnTo>
                          <a:pt x="97" y="140"/>
                        </a:lnTo>
                        <a:lnTo>
                          <a:pt x="112" y="160"/>
                        </a:lnTo>
                        <a:lnTo>
                          <a:pt x="130" y="177"/>
                        </a:lnTo>
                        <a:lnTo>
                          <a:pt x="138" y="194"/>
                        </a:lnTo>
                        <a:lnTo>
                          <a:pt x="137" y="217"/>
                        </a:lnTo>
                        <a:lnTo>
                          <a:pt x="143" y="233"/>
                        </a:lnTo>
                        <a:lnTo>
                          <a:pt x="144" y="262"/>
                        </a:lnTo>
                        <a:lnTo>
                          <a:pt x="111" y="280"/>
                        </a:lnTo>
                        <a:lnTo>
                          <a:pt x="121" y="295"/>
                        </a:lnTo>
                        <a:lnTo>
                          <a:pt x="99" y="297"/>
                        </a:lnTo>
                        <a:lnTo>
                          <a:pt x="82" y="306"/>
                        </a:lnTo>
                        <a:lnTo>
                          <a:pt x="98" y="319"/>
                        </a:lnTo>
                        <a:lnTo>
                          <a:pt x="94" y="336"/>
                        </a:lnTo>
                        <a:lnTo>
                          <a:pt x="102" y="351"/>
                        </a:lnTo>
                        <a:lnTo>
                          <a:pt x="127" y="328"/>
                        </a:lnTo>
                        <a:lnTo>
                          <a:pt x="142" y="309"/>
                        </a:lnTo>
                        <a:lnTo>
                          <a:pt x="166" y="293"/>
                        </a:lnTo>
                        <a:lnTo>
                          <a:pt x="182" y="278"/>
                        </a:lnTo>
                        <a:lnTo>
                          <a:pt x="180" y="236"/>
                        </a:lnTo>
                        <a:lnTo>
                          <a:pt x="165" y="192"/>
                        </a:lnTo>
                        <a:lnTo>
                          <a:pt x="150" y="173"/>
                        </a:lnTo>
                        <a:lnTo>
                          <a:pt x="128" y="158"/>
                        </a:lnTo>
                        <a:lnTo>
                          <a:pt x="105" y="127"/>
                        </a:lnTo>
                        <a:lnTo>
                          <a:pt x="85" y="102"/>
                        </a:lnTo>
                        <a:lnTo>
                          <a:pt x="87" y="86"/>
                        </a:lnTo>
                        <a:lnTo>
                          <a:pt x="100" y="63"/>
                        </a:lnTo>
                        <a:lnTo>
                          <a:pt x="125" y="43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8" name="Hong-Kong">
                    <a:extLst>
                      <a:ext uri="{FF2B5EF4-FFF2-40B4-BE49-F238E27FC236}">
                        <a16:creationId xmlns:a16="http://schemas.microsoft.com/office/drawing/2014/main" id="{E20AF43D-1144-4C8D-9850-1D18D59ACB8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048389" y="3859972"/>
                    <a:ext cx="14053" cy="14053"/>
                  </a:xfrm>
                  <a:custGeom>
                    <a:avLst/>
                    <a:gdLst>
                      <a:gd name="T0" fmla="*/ 9 w 10"/>
                      <a:gd name="T1" fmla="*/ 10 h 10"/>
                      <a:gd name="T2" fmla="*/ 9 w 10"/>
                      <a:gd name="T3" fmla="*/ 9 h 10"/>
                      <a:gd name="T4" fmla="*/ 9 w 10"/>
                      <a:gd name="T5" fmla="*/ 8 h 10"/>
                      <a:gd name="T6" fmla="*/ 7 w 10"/>
                      <a:gd name="T7" fmla="*/ 7 h 10"/>
                      <a:gd name="T8" fmla="*/ 6 w 10"/>
                      <a:gd name="T9" fmla="*/ 7 h 10"/>
                      <a:gd name="T10" fmla="*/ 6 w 10"/>
                      <a:gd name="T11" fmla="*/ 8 h 10"/>
                      <a:gd name="T12" fmla="*/ 8 w 10"/>
                      <a:gd name="T13" fmla="*/ 10 h 10"/>
                      <a:gd name="T14" fmla="*/ 9 w 10"/>
                      <a:gd name="T15" fmla="*/ 10 h 10"/>
                      <a:gd name="T16" fmla="*/ 9 w 10"/>
                      <a:gd name="T17" fmla="*/ 10 h 10"/>
                      <a:gd name="T18" fmla="*/ 3 w 10"/>
                      <a:gd name="T19" fmla="*/ 10 h 10"/>
                      <a:gd name="T20" fmla="*/ 3 w 10"/>
                      <a:gd name="T21" fmla="*/ 8 h 10"/>
                      <a:gd name="T22" fmla="*/ 4 w 10"/>
                      <a:gd name="T23" fmla="*/ 6 h 10"/>
                      <a:gd name="T24" fmla="*/ 0 w 10"/>
                      <a:gd name="T25" fmla="*/ 8 h 10"/>
                      <a:gd name="T26" fmla="*/ 0 w 10"/>
                      <a:gd name="T27" fmla="*/ 9 h 10"/>
                      <a:gd name="T28" fmla="*/ 0 w 10"/>
                      <a:gd name="T29" fmla="*/ 9 h 10"/>
                      <a:gd name="T30" fmla="*/ 1 w 10"/>
                      <a:gd name="T31" fmla="*/ 10 h 10"/>
                      <a:gd name="T32" fmla="*/ 3 w 10"/>
                      <a:gd name="T33" fmla="*/ 10 h 10"/>
                      <a:gd name="T34" fmla="*/ 3 w 10"/>
                      <a:gd name="T35" fmla="*/ 10 h 10"/>
                      <a:gd name="T36" fmla="*/ 10 w 10"/>
                      <a:gd name="T37" fmla="*/ 5 h 10"/>
                      <a:gd name="T38" fmla="*/ 9 w 10"/>
                      <a:gd name="T39" fmla="*/ 4 h 10"/>
                      <a:gd name="T40" fmla="*/ 9 w 10"/>
                      <a:gd name="T41" fmla="*/ 3 h 10"/>
                      <a:gd name="T42" fmla="*/ 8 w 10"/>
                      <a:gd name="T43" fmla="*/ 2 h 10"/>
                      <a:gd name="T44" fmla="*/ 8 w 10"/>
                      <a:gd name="T45" fmla="*/ 1 h 10"/>
                      <a:gd name="T46" fmla="*/ 8 w 10"/>
                      <a:gd name="T47" fmla="*/ 1 h 10"/>
                      <a:gd name="T48" fmla="*/ 7 w 10"/>
                      <a:gd name="T49" fmla="*/ 1 h 10"/>
                      <a:gd name="T50" fmla="*/ 6 w 10"/>
                      <a:gd name="T51" fmla="*/ 0 h 10"/>
                      <a:gd name="T52" fmla="*/ 4 w 10"/>
                      <a:gd name="T53" fmla="*/ 0 h 10"/>
                      <a:gd name="T54" fmla="*/ 4 w 10"/>
                      <a:gd name="T55" fmla="*/ 1 h 10"/>
                      <a:gd name="T56" fmla="*/ 3 w 10"/>
                      <a:gd name="T57" fmla="*/ 1 h 10"/>
                      <a:gd name="T58" fmla="*/ 2 w 10"/>
                      <a:gd name="T59" fmla="*/ 2 h 10"/>
                      <a:gd name="T60" fmla="*/ 2 w 10"/>
                      <a:gd name="T61" fmla="*/ 2 h 10"/>
                      <a:gd name="T62" fmla="*/ 2 w 10"/>
                      <a:gd name="T63" fmla="*/ 2 h 10"/>
                      <a:gd name="T64" fmla="*/ 0 w 10"/>
                      <a:gd name="T65" fmla="*/ 4 h 10"/>
                      <a:gd name="T66" fmla="*/ 0 w 10"/>
                      <a:gd name="T67" fmla="*/ 5 h 10"/>
                      <a:gd name="T68" fmla="*/ 1 w 10"/>
                      <a:gd name="T69" fmla="*/ 6 h 10"/>
                      <a:gd name="T70" fmla="*/ 3 w 10"/>
                      <a:gd name="T71" fmla="*/ 5 h 10"/>
                      <a:gd name="T72" fmla="*/ 6 w 10"/>
                      <a:gd name="T73" fmla="*/ 6 h 10"/>
                      <a:gd name="T74" fmla="*/ 9 w 10"/>
                      <a:gd name="T75" fmla="*/ 7 h 10"/>
                      <a:gd name="T76" fmla="*/ 9 w 10"/>
                      <a:gd name="T77" fmla="*/ 6 h 10"/>
                      <a:gd name="T78" fmla="*/ 9 w 10"/>
                      <a:gd name="T79" fmla="*/ 5 h 10"/>
                      <a:gd name="T80" fmla="*/ 10 w 10"/>
                      <a:gd name="T81" fmla="*/ 5 h 10"/>
                      <a:gd name="T82" fmla="*/ 10 w 10"/>
                      <a:gd name="T83" fmla="*/ 5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10" h="10">
                        <a:moveTo>
                          <a:pt x="9" y="10"/>
                        </a:moveTo>
                        <a:lnTo>
                          <a:pt x="9" y="9"/>
                        </a:lnTo>
                        <a:lnTo>
                          <a:pt x="9" y="8"/>
                        </a:lnTo>
                        <a:lnTo>
                          <a:pt x="7" y="7"/>
                        </a:lnTo>
                        <a:lnTo>
                          <a:pt x="6" y="7"/>
                        </a:lnTo>
                        <a:lnTo>
                          <a:pt x="6" y="8"/>
                        </a:lnTo>
                        <a:lnTo>
                          <a:pt x="8" y="10"/>
                        </a:lnTo>
                        <a:lnTo>
                          <a:pt x="9" y="10"/>
                        </a:lnTo>
                        <a:lnTo>
                          <a:pt x="9" y="10"/>
                        </a:lnTo>
                        <a:close/>
                        <a:moveTo>
                          <a:pt x="3" y="10"/>
                        </a:moveTo>
                        <a:lnTo>
                          <a:pt x="3" y="8"/>
                        </a:lnTo>
                        <a:lnTo>
                          <a:pt x="4" y="6"/>
                        </a:lnTo>
                        <a:lnTo>
                          <a:pt x="0" y="8"/>
                        </a:lnTo>
                        <a:lnTo>
                          <a:pt x="0" y="9"/>
                        </a:lnTo>
                        <a:lnTo>
                          <a:pt x="0" y="9"/>
                        </a:lnTo>
                        <a:lnTo>
                          <a:pt x="1" y="10"/>
                        </a:lnTo>
                        <a:lnTo>
                          <a:pt x="3" y="10"/>
                        </a:lnTo>
                        <a:lnTo>
                          <a:pt x="3" y="10"/>
                        </a:lnTo>
                        <a:close/>
                        <a:moveTo>
                          <a:pt x="10" y="5"/>
                        </a:moveTo>
                        <a:lnTo>
                          <a:pt x="9" y="4"/>
                        </a:lnTo>
                        <a:lnTo>
                          <a:pt x="9" y="3"/>
                        </a:lnTo>
                        <a:lnTo>
                          <a:pt x="8" y="2"/>
                        </a:lnTo>
                        <a:lnTo>
                          <a:pt x="8" y="1"/>
                        </a:lnTo>
                        <a:lnTo>
                          <a:pt x="8" y="1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4" y="1"/>
                        </a:lnTo>
                        <a:lnTo>
                          <a:pt x="3" y="1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0" y="4"/>
                        </a:lnTo>
                        <a:lnTo>
                          <a:pt x="0" y="5"/>
                        </a:lnTo>
                        <a:lnTo>
                          <a:pt x="1" y="6"/>
                        </a:lnTo>
                        <a:lnTo>
                          <a:pt x="3" y="5"/>
                        </a:lnTo>
                        <a:lnTo>
                          <a:pt x="6" y="6"/>
                        </a:lnTo>
                        <a:lnTo>
                          <a:pt x="9" y="7"/>
                        </a:lnTo>
                        <a:lnTo>
                          <a:pt x="9" y="6"/>
                        </a:lnTo>
                        <a:lnTo>
                          <a:pt x="9" y="5"/>
                        </a:lnTo>
                        <a:lnTo>
                          <a:pt x="10" y="5"/>
                        </a:lnTo>
                        <a:lnTo>
                          <a:pt x="10" y="5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9" name="Maldives">
                    <a:extLst>
                      <a:ext uri="{FF2B5EF4-FFF2-40B4-BE49-F238E27FC236}">
                        <a16:creationId xmlns:a16="http://schemas.microsoft.com/office/drawing/2014/main" id="{4160ECD4-C2AF-4CCC-BE85-537578054F2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926990" y="4472667"/>
                    <a:ext cx="2811" cy="33726"/>
                  </a:xfrm>
                  <a:custGeom>
                    <a:avLst/>
                    <a:gdLst>
                      <a:gd name="T0" fmla="*/ 0 w 2"/>
                      <a:gd name="T1" fmla="*/ 24 h 24"/>
                      <a:gd name="T2" fmla="*/ 1 w 2"/>
                      <a:gd name="T3" fmla="*/ 24 h 24"/>
                      <a:gd name="T4" fmla="*/ 1 w 2"/>
                      <a:gd name="T5" fmla="*/ 23 h 24"/>
                      <a:gd name="T6" fmla="*/ 0 w 2"/>
                      <a:gd name="T7" fmla="*/ 23 h 24"/>
                      <a:gd name="T8" fmla="*/ 0 w 2"/>
                      <a:gd name="T9" fmla="*/ 23 h 24"/>
                      <a:gd name="T10" fmla="*/ 0 w 2"/>
                      <a:gd name="T11" fmla="*/ 24 h 24"/>
                      <a:gd name="T12" fmla="*/ 0 w 2"/>
                      <a:gd name="T13" fmla="*/ 24 h 24"/>
                      <a:gd name="T14" fmla="*/ 0 w 2"/>
                      <a:gd name="T15" fmla="*/ 24 h 24"/>
                      <a:gd name="T16" fmla="*/ 0 w 2"/>
                      <a:gd name="T17" fmla="*/ 24 h 24"/>
                      <a:gd name="T18" fmla="*/ 2 w 2"/>
                      <a:gd name="T19" fmla="*/ 2 h 24"/>
                      <a:gd name="T20" fmla="*/ 2 w 2"/>
                      <a:gd name="T21" fmla="*/ 1 h 24"/>
                      <a:gd name="T22" fmla="*/ 2 w 2"/>
                      <a:gd name="T23" fmla="*/ 1 h 24"/>
                      <a:gd name="T24" fmla="*/ 2 w 2"/>
                      <a:gd name="T25" fmla="*/ 0 h 24"/>
                      <a:gd name="T26" fmla="*/ 2 w 2"/>
                      <a:gd name="T27" fmla="*/ 0 h 24"/>
                      <a:gd name="T28" fmla="*/ 2 w 2"/>
                      <a:gd name="T29" fmla="*/ 0 h 24"/>
                      <a:gd name="T30" fmla="*/ 2 w 2"/>
                      <a:gd name="T31" fmla="*/ 0 h 24"/>
                      <a:gd name="T32" fmla="*/ 1 w 2"/>
                      <a:gd name="T33" fmla="*/ 1 h 24"/>
                      <a:gd name="T34" fmla="*/ 1 w 2"/>
                      <a:gd name="T35" fmla="*/ 1 h 24"/>
                      <a:gd name="T36" fmla="*/ 1 w 2"/>
                      <a:gd name="T37" fmla="*/ 1 h 24"/>
                      <a:gd name="T38" fmla="*/ 1 w 2"/>
                      <a:gd name="T39" fmla="*/ 2 h 24"/>
                      <a:gd name="T40" fmla="*/ 1 w 2"/>
                      <a:gd name="T41" fmla="*/ 2 h 24"/>
                      <a:gd name="T42" fmla="*/ 2 w 2"/>
                      <a:gd name="T43" fmla="*/ 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2" h="24">
                        <a:moveTo>
                          <a:pt x="0" y="24"/>
                        </a:moveTo>
                        <a:lnTo>
                          <a:pt x="1" y="24"/>
                        </a:lnTo>
                        <a:lnTo>
                          <a:pt x="1" y="23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close/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1" y="1"/>
                        </a:lnTo>
                        <a:lnTo>
                          <a:pt x="1" y="1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20" name="Marshall Islands">
                    <a:extLst>
                      <a:ext uri="{FF2B5EF4-FFF2-40B4-BE49-F238E27FC236}">
                        <a16:creationId xmlns:a16="http://schemas.microsoft.com/office/drawing/2014/main" id="{2D9A31A6-2E71-4526-9ACF-2907A7ED0A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86926" y="4631462"/>
                    <a:ext cx="0" cy="1406"/>
                  </a:xfrm>
                  <a:custGeom>
                    <a:avLst/>
                    <a:gdLst>
                      <a:gd name="T0" fmla="*/ 0 h 1"/>
                      <a:gd name="T1" fmla="*/ 0 h 1"/>
                      <a:gd name="T2" fmla="*/ 0 h 1"/>
                      <a:gd name="T3" fmla="*/ 0 h 1"/>
                      <a:gd name="T4" fmla="*/ 0 h 1"/>
                      <a:gd name="T5" fmla="*/ 0 h 1"/>
                      <a:gd name="T6" fmla="*/ 1 h 1"/>
                      <a:gd name="T7" fmla="*/ 0 h 1"/>
                      <a:gd name="T8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  <a:cxn ang="0">
                        <a:pos x="0" y="T8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21" name="Singapore">
                    <a:extLst>
                      <a:ext uri="{FF2B5EF4-FFF2-40B4-BE49-F238E27FC236}">
                        <a16:creationId xmlns:a16="http://schemas.microsoft.com/office/drawing/2014/main" id="{BA30CF4D-170E-4B25-8C2E-8F0170E09B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20737" y="4566820"/>
                    <a:ext cx="8432" cy="4216"/>
                  </a:xfrm>
                  <a:custGeom>
                    <a:avLst/>
                    <a:gdLst>
                      <a:gd name="T0" fmla="*/ 6 w 6"/>
                      <a:gd name="T1" fmla="*/ 3 h 3"/>
                      <a:gd name="T2" fmla="*/ 6 w 6"/>
                      <a:gd name="T3" fmla="*/ 2 h 3"/>
                      <a:gd name="T4" fmla="*/ 6 w 6"/>
                      <a:gd name="T5" fmla="*/ 1 h 3"/>
                      <a:gd name="T6" fmla="*/ 5 w 6"/>
                      <a:gd name="T7" fmla="*/ 1 h 3"/>
                      <a:gd name="T8" fmla="*/ 3 w 6"/>
                      <a:gd name="T9" fmla="*/ 0 h 3"/>
                      <a:gd name="T10" fmla="*/ 1 w 6"/>
                      <a:gd name="T11" fmla="*/ 0 h 3"/>
                      <a:gd name="T12" fmla="*/ 0 w 6"/>
                      <a:gd name="T13" fmla="*/ 3 h 3"/>
                      <a:gd name="T14" fmla="*/ 3 w 6"/>
                      <a:gd name="T15" fmla="*/ 3 h 3"/>
                      <a:gd name="T16" fmla="*/ 6 w 6"/>
                      <a:gd name="T17" fmla="*/ 3 h 3"/>
                      <a:gd name="T18" fmla="*/ 6 w 6"/>
                      <a:gd name="T1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" h="3">
                        <a:moveTo>
                          <a:pt x="6" y="3"/>
                        </a:moveTo>
                        <a:lnTo>
                          <a:pt x="6" y="2"/>
                        </a:lnTo>
                        <a:lnTo>
                          <a:pt x="6" y="1"/>
                        </a:lnTo>
                        <a:lnTo>
                          <a:pt x="5" y="1"/>
                        </a:lnTo>
                        <a:lnTo>
                          <a:pt x="3" y="0"/>
                        </a:lnTo>
                        <a:lnTo>
                          <a:pt x="1" y="0"/>
                        </a:lnTo>
                        <a:lnTo>
                          <a:pt x="0" y="3"/>
                        </a:lnTo>
                        <a:lnTo>
                          <a:pt x="3" y="3"/>
                        </a:lnTo>
                        <a:lnTo>
                          <a:pt x="6" y="3"/>
                        </a:lnTo>
                        <a:lnTo>
                          <a:pt x="6" y="3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22" name="Solomon Islands">
                    <a:extLst>
                      <a:ext uri="{FF2B5EF4-FFF2-40B4-BE49-F238E27FC236}">
                        <a16:creationId xmlns:a16="http://schemas.microsoft.com/office/drawing/2014/main" id="{9BDD5810-6F4E-4E05-B589-8219E67E824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344042" y="4835225"/>
                    <a:ext cx="311968" cy="174253"/>
                  </a:xfrm>
                  <a:custGeom>
                    <a:avLst/>
                    <a:gdLst>
                      <a:gd name="T0" fmla="*/ 220 w 222"/>
                      <a:gd name="T1" fmla="*/ 121 h 124"/>
                      <a:gd name="T2" fmla="*/ 88 w 222"/>
                      <a:gd name="T3" fmla="*/ 121 h 124"/>
                      <a:gd name="T4" fmla="*/ 80 w 222"/>
                      <a:gd name="T5" fmla="*/ 119 h 124"/>
                      <a:gd name="T6" fmla="*/ 87 w 222"/>
                      <a:gd name="T7" fmla="*/ 123 h 124"/>
                      <a:gd name="T8" fmla="*/ 210 w 222"/>
                      <a:gd name="T9" fmla="*/ 97 h 124"/>
                      <a:gd name="T10" fmla="*/ 202 w 222"/>
                      <a:gd name="T11" fmla="*/ 98 h 124"/>
                      <a:gd name="T12" fmla="*/ 207 w 222"/>
                      <a:gd name="T13" fmla="*/ 99 h 124"/>
                      <a:gd name="T14" fmla="*/ 117 w 222"/>
                      <a:gd name="T15" fmla="*/ 89 h 124"/>
                      <a:gd name="T16" fmla="*/ 112 w 222"/>
                      <a:gd name="T17" fmla="*/ 89 h 124"/>
                      <a:gd name="T18" fmla="*/ 121 w 222"/>
                      <a:gd name="T19" fmla="*/ 99 h 124"/>
                      <a:gd name="T20" fmla="*/ 129 w 222"/>
                      <a:gd name="T21" fmla="*/ 99 h 124"/>
                      <a:gd name="T22" fmla="*/ 120 w 222"/>
                      <a:gd name="T23" fmla="*/ 91 h 124"/>
                      <a:gd name="T24" fmla="*/ 114 w 222"/>
                      <a:gd name="T25" fmla="*/ 67 h 124"/>
                      <a:gd name="T26" fmla="*/ 117 w 222"/>
                      <a:gd name="T27" fmla="*/ 75 h 124"/>
                      <a:gd name="T28" fmla="*/ 76 w 222"/>
                      <a:gd name="T29" fmla="*/ 66 h 124"/>
                      <a:gd name="T30" fmla="*/ 80 w 222"/>
                      <a:gd name="T31" fmla="*/ 76 h 124"/>
                      <a:gd name="T32" fmla="*/ 101 w 222"/>
                      <a:gd name="T33" fmla="*/ 78 h 124"/>
                      <a:gd name="T34" fmla="*/ 95 w 222"/>
                      <a:gd name="T35" fmla="*/ 69 h 124"/>
                      <a:gd name="T36" fmla="*/ 89 w 222"/>
                      <a:gd name="T37" fmla="*/ 57 h 124"/>
                      <a:gd name="T38" fmla="*/ 91 w 222"/>
                      <a:gd name="T39" fmla="*/ 61 h 124"/>
                      <a:gd name="T40" fmla="*/ 90 w 222"/>
                      <a:gd name="T41" fmla="*/ 57 h 124"/>
                      <a:gd name="T42" fmla="*/ 69 w 222"/>
                      <a:gd name="T43" fmla="*/ 57 h 124"/>
                      <a:gd name="T44" fmla="*/ 67 w 222"/>
                      <a:gd name="T45" fmla="*/ 59 h 124"/>
                      <a:gd name="T46" fmla="*/ 35 w 222"/>
                      <a:gd name="T47" fmla="*/ 50 h 124"/>
                      <a:gd name="T48" fmla="*/ 37 w 222"/>
                      <a:gd name="T49" fmla="*/ 52 h 124"/>
                      <a:gd name="T50" fmla="*/ 47 w 222"/>
                      <a:gd name="T51" fmla="*/ 52 h 124"/>
                      <a:gd name="T52" fmla="*/ 47 w 222"/>
                      <a:gd name="T53" fmla="*/ 48 h 124"/>
                      <a:gd name="T54" fmla="*/ 43 w 222"/>
                      <a:gd name="T55" fmla="*/ 47 h 124"/>
                      <a:gd name="T56" fmla="*/ 47 w 222"/>
                      <a:gd name="T57" fmla="*/ 50 h 124"/>
                      <a:gd name="T58" fmla="*/ 33 w 222"/>
                      <a:gd name="T59" fmla="*/ 43 h 124"/>
                      <a:gd name="T60" fmla="*/ 32 w 222"/>
                      <a:gd name="T61" fmla="*/ 50 h 124"/>
                      <a:gd name="T62" fmla="*/ 78 w 222"/>
                      <a:gd name="T63" fmla="*/ 42 h 124"/>
                      <a:gd name="T64" fmla="*/ 103 w 222"/>
                      <a:gd name="T65" fmla="*/ 40 h 124"/>
                      <a:gd name="T66" fmla="*/ 102 w 222"/>
                      <a:gd name="T67" fmla="*/ 46 h 124"/>
                      <a:gd name="T68" fmla="*/ 110 w 222"/>
                      <a:gd name="T69" fmla="*/ 66 h 124"/>
                      <a:gd name="T70" fmla="*/ 112 w 222"/>
                      <a:gd name="T71" fmla="*/ 61 h 124"/>
                      <a:gd name="T72" fmla="*/ 106 w 222"/>
                      <a:gd name="T73" fmla="*/ 52 h 124"/>
                      <a:gd name="T74" fmla="*/ 41 w 222"/>
                      <a:gd name="T75" fmla="*/ 38 h 124"/>
                      <a:gd name="T76" fmla="*/ 33 w 222"/>
                      <a:gd name="T77" fmla="*/ 36 h 124"/>
                      <a:gd name="T78" fmla="*/ 32 w 222"/>
                      <a:gd name="T79" fmla="*/ 39 h 124"/>
                      <a:gd name="T80" fmla="*/ 40 w 222"/>
                      <a:gd name="T81" fmla="*/ 46 h 124"/>
                      <a:gd name="T82" fmla="*/ 41 w 222"/>
                      <a:gd name="T83" fmla="*/ 38 h 124"/>
                      <a:gd name="T84" fmla="*/ 16 w 222"/>
                      <a:gd name="T85" fmla="*/ 33 h 124"/>
                      <a:gd name="T86" fmla="*/ 30 w 222"/>
                      <a:gd name="T87" fmla="*/ 34 h 124"/>
                      <a:gd name="T88" fmla="*/ 24 w 222"/>
                      <a:gd name="T89" fmla="*/ 34 h 124"/>
                      <a:gd name="T90" fmla="*/ 19 w 222"/>
                      <a:gd name="T91" fmla="*/ 30 h 124"/>
                      <a:gd name="T92" fmla="*/ 16 w 222"/>
                      <a:gd name="T93" fmla="*/ 24 h 124"/>
                      <a:gd name="T94" fmla="*/ 19 w 222"/>
                      <a:gd name="T95" fmla="*/ 31 h 124"/>
                      <a:gd name="T96" fmla="*/ 76 w 222"/>
                      <a:gd name="T97" fmla="*/ 34 h 124"/>
                      <a:gd name="T98" fmla="*/ 67 w 222"/>
                      <a:gd name="T99" fmla="*/ 28 h 124"/>
                      <a:gd name="T100" fmla="*/ 60 w 222"/>
                      <a:gd name="T101" fmla="*/ 27 h 124"/>
                      <a:gd name="T102" fmla="*/ 69 w 222"/>
                      <a:gd name="T103" fmla="*/ 36 h 124"/>
                      <a:gd name="T104" fmla="*/ 84 w 222"/>
                      <a:gd name="T105" fmla="*/ 46 h 124"/>
                      <a:gd name="T106" fmla="*/ 0 w 222"/>
                      <a:gd name="T107" fmla="*/ 9 h 124"/>
                      <a:gd name="T108" fmla="*/ 36 w 222"/>
                      <a:gd name="T109" fmla="*/ 17 h 124"/>
                      <a:gd name="T110" fmla="*/ 28 w 222"/>
                      <a:gd name="T111" fmla="*/ 7 h 124"/>
                      <a:gd name="T112" fmla="*/ 18 w 222"/>
                      <a:gd name="T113" fmla="*/ 4 h 124"/>
                      <a:gd name="T114" fmla="*/ 33 w 222"/>
                      <a:gd name="T115" fmla="*/ 18 h 1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222" h="124">
                        <a:moveTo>
                          <a:pt x="222" y="121"/>
                        </a:moveTo>
                        <a:lnTo>
                          <a:pt x="222" y="120"/>
                        </a:lnTo>
                        <a:lnTo>
                          <a:pt x="221" y="118"/>
                        </a:lnTo>
                        <a:lnTo>
                          <a:pt x="220" y="118"/>
                        </a:lnTo>
                        <a:lnTo>
                          <a:pt x="219" y="119"/>
                        </a:lnTo>
                        <a:lnTo>
                          <a:pt x="220" y="121"/>
                        </a:lnTo>
                        <a:lnTo>
                          <a:pt x="220" y="121"/>
                        </a:lnTo>
                        <a:lnTo>
                          <a:pt x="222" y="121"/>
                        </a:lnTo>
                        <a:lnTo>
                          <a:pt x="222" y="121"/>
                        </a:lnTo>
                        <a:close/>
                        <a:moveTo>
                          <a:pt x="89" y="123"/>
                        </a:moveTo>
                        <a:lnTo>
                          <a:pt x="89" y="122"/>
                        </a:lnTo>
                        <a:lnTo>
                          <a:pt x="88" y="121"/>
                        </a:lnTo>
                        <a:lnTo>
                          <a:pt x="80" y="116"/>
                        </a:lnTo>
                        <a:lnTo>
                          <a:pt x="78" y="116"/>
                        </a:lnTo>
                        <a:lnTo>
                          <a:pt x="78" y="116"/>
                        </a:lnTo>
                        <a:lnTo>
                          <a:pt x="78" y="117"/>
                        </a:lnTo>
                        <a:lnTo>
                          <a:pt x="78" y="118"/>
                        </a:lnTo>
                        <a:lnTo>
                          <a:pt x="80" y="119"/>
                        </a:lnTo>
                        <a:lnTo>
                          <a:pt x="80" y="119"/>
                        </a:lnTo>
                        <a:lnTo>
                          <a:pt x="81" y="120"/>
                        </a:lnTo>
                        <a:lnTo>
                          <a:pt x="84" y="121"/>
                        </a:lnTo>
                        <a:lnTo>
                          <a:pt x="86" y="122"/>
                        </a:lnTo>
                        <a:lnTo>
                          <a:pt x="86" y="123"/>
                        </a:lnTo>
                        <a:lnTo>
                          <a:pt x="87" y="123"/>
                        </a:lnTo>
                        <a:lnTo>
                          <a:pt x="88" y="124"/>
                        </a:lnTo>
                        <a:lnTo>
                          <a:pt x="89" y="123"/>
                        </a:lnTo>
                        <a:lnTo>
                          <a:pt x="89" y="123"/>
                        </a:lnTo>
                        <a:close/>
                        <a:moveTo>
                          <a:pt x="209" y="98"/>
                        </a:moveTo>
                        <a:lnTo>
                          <a:pt x="209" y="98"/>
                        </a:lnTo>
                        <a:lnTo>
                          <a:pt x="210" y="97"/>
                        </a:lnTo>
                        <a:lnTo>
                          <a:pt x="209" y="96"/>
                        </a:lnTo>
                        <a:lnTo>
                          <a:pt x="207" y="96"/>
                        </a:lnTo>
                        <a:lnTo>
                          <a:pt x="204" y="96"/>
                        </a:lnTo>
                        <a:lnTo>
                          <a:pt x="203" y="97"/>
                        </a:lnTo>
                        <a:lnTo>
                          <a:pt x="202" y="98"/>
                        </a:lnTo>
                        <a:lnTo>
                          <a:pt x="202" y="98"/>
                        </a:lnTo>
                        <a:lnTo>
                          <a:pt x="202" y="99"/>
                        </a:lnTo>
                        <a:lnTo>
                          <a:pt x="202" y="101"/>
                        </a:lnTo>
                        <a:lnTo>
                          <a:pt x="203" y="100"/>
                        </a:lnTo>
                        <a:lnTo>
                          <a:pt x="203" y="101"/>
                        </a:lnTo>
                        <a:lnTo>
                          <a:pt x="205" y="99"/>
                        </a:lnTo>
                        <a:lnTo>
                          <a:pt x="207" y="99"/>
                        </a:lnTo>
                        <a:lnTo>
                          <a:pt x="207" y="99"/>
                        </a:lnTo>
                        <a:lnTo>
                          <a:pt x="209" y="98"/>
                        </a:lnTo>
                        <a:lnTo>
                          <a:pt x="209" y="98"/>
                        </a:lnTo>
                        <a:close/>
                        <a:moveTo>
                          <a:pt x="117" y="90"/>
                        </a:moveTo>
                        <a:lnTo>
                          <a:pt x="117" y="89"/>
                        </a:lnTo>
                        <a:lnTo>
                          <a:pt x="117" y="89"/>
                        </a:lnTo>
                        <a:lnTo>
                          <a:pt x="114" y="86"/>
                        </a:lnTo>
                        <a:lnTo>
                          <a:pt x="112" y="85"/>
                        </a:lnTo>
                        <a:lnTo>
                          <a:pt x="110" y="85"/>
                        </a:lnTo>
                        <a:lnTo>
                          <a:pt x="109" y="87"/>
                        </a:lnTo>
                        <a:lnTo>
                          <a:pt x="109" y="89"/>
                        </a:lnTo>
                        <a:lnTo>
                          <a:pt x="112" y="89"/>
                        </a:lnTo>
                        <a:lnTo>
                          <a:pt x="113" y="89"/>
                        </a:lnTo>
                        <a:lnTo>
                          <a:pt x="113" y="92"/>
                        </a:lnTo>
                        <a:lnTo>
                          <a:pt x="114" y="93"/>
                        </a:lnTo>
                        <a:lnTo>
                          <a:pt x="114" y="94"/>
                        </a:lnTo>
                        <a:lnTo>
                          <a:pt x="118" y="97"/>
                        </a:lnTo>
                        <a:lnTo>
                          <a:pt x="121" y="99"/>
                        </a:lnTo>
                        <a:lnTo>
                          <a:pt x="123" y="99"/>
                        </a:lnTo>
                        <a:lnTo>
                          <a:pt x="125" y="100"/>
                        </a:lnTo>
                        <a:lnTo>
                          <a:pt x="127" y="100"/>
                        </a:lnTo>
                        <a:lnTo>
                          <a:pt x="129" y="100"/>
                        </a:lnTo>
                        <a:lnTo>
                          <a:pt x="131" y="100"/>
                        </a:lnTo>
                        <a:lnTo>
                          <a:pt x="129" y="99"/>
                        </a:lnTo>
                        <a:lnTo>
                          <a:pt x="129" y="97"/>
                        </a:lnTo>
                        <a:lnTo>
                          <a:pt x="127" y="93"/>
                        </a:lnTo>
                        <a:lnTo>
                          <a:pt x="126" y="92"/>
                        </a:lnTo>
                        <a:lnTo>
                          <a:pt x="124" y="92"/>
                        </a:lnTo>
                        <a:lnTo>
                          <a:pt x="122" y="91"/>
                        </a:lnTo>
                        <a:lnTo>
                          <a:pt x="120" y="91"/>
                        </a:lnTo>
                        <a:lnTo>
                          <a:pt x="117" y="90"/>
                        </a:lnTo>
                        <a:lnTo>
                          <a:pt x="117" y="90"/>
                        </a:lnTo>
                        <a:close/>
                        <a:moveTo>
                          <a:pt x="117" y="72"/>
                        </a:moveTo>
                        <a:lnTo>
                          <a:pt x="114" y="66"/>
                        </a:lnTo>
                        <a:lnTo>
                          <a:pt x="114" y="66"/>
                        </a:lnTo>
                        <a:lnTo>
                          <a:pt x="114" y="67"/>
                        </a:lnTo>
                        <a:lnTo>
                          <a:pt x="114" y="69"/>
                        </a:lnTo>
                        <a:lnTo>
                          <a:pt x="114" y="71"/>
                        </a:lnTo>
                        <a:lnTo>
                          <a:pt x="114" y="73"/>
                        </a:lnTo>
                        <a:lnTo>
                          <a:pt x="114" y="74"/>
                        </a:lnTo>
                        <a:lnTo>
                          <a:pt x="115" y="73"/>
                        </a:lnTo>
                        <a:lnTo>
                          <a:pt x="117" y="75"/>
                        </a:lnTo>
                        <a:lnTo>
                          <a:pt x="117" y="74"/>
                        </a:lnTo>
                        <a:lnTo>
                          <a:pt x="117" y="72"/>
                        </a:lnTo>
                        <a:close/>
                        <a:moveTo>
                          <a:pt x="80" y="64"/>
                        </a:moveTo>
                        <a:lnTo>
                          <a:pt x="78" y="63"/>
                        </a:lnTo>
                        <a:lnTo>
                          <a:pt x="77" y="65"/>
                        </a:lnTo>
                        <a:lnTo>
                          <a:pt x="76" y="66"/>
                        </a:lnTo>
                        <a:lnTo>
                          <a:pt x="76" y="68"/>
                        </a:lnTo>
                        <a:lnTo>
                          <a:pt x="76" y="69"/>
                        </a:lnTo>
                        <a:lnTo>
                          <a:pt x="77" y="72"/>
                        </a:lnTo>
                        <a:lnTo>
                          <a:pt x="78" y="74"/>
                        </a:lnTo>
                        <a:lnTo>
                          <a:pt x="80" y="75"/>
                        </a:lnTo>
                        <a:lnTo>
                          <a:pt x="80" y="76"/>
                        </a:lnTo>
                        <a:lnTo>
                          <a:pt x="84" y="76"/>
                        </a:lnTo>
                        <a:lnTo>
                          <a:pt x="90" y="77"/>
                        </a:lnTo>
                        <a:lnTo>
                          <a:pt x="93" y="78"/>
                        </a:lnTo>
                        <a:lnTo>
                          <a:pt x="97" y="79"/>
                        </a:lnTo>
                        <a:lnTo>
                          <a:pt x="99" y="79"/>
                        </a:lnTo>
                        <a:lnTo>
                          <a:pt x="101" y="78"/>
                        </a:lnTo>
                        <a:lnTo>
                          <a:pt x="101" y="78"/>
                        </a:lnTo>
                        <a:lnTo>
                          <a:pt x="101" y="75"/>
                        </a:lnTo>
                        <a:lnTo>
                          <a:pt x="100" y="74"/>
                        </a:lnTo>
                        <a:lnTo>
                          <a:pt x="98" y="73"/>
                        </a:lnTo>
                        <a:lnTo>
                          <a:pt x="97" y="71"/>
                        </a:lnTo>
                        <a:lnTo>
                          <a:pt x="95" y="69"/>
                        </a:lnTo>
                        <a:lnTo>
                          <a:pt x="92" y="66"/>
                        </a:lnTo>
                        <a:lnTo>
                          <a:pt x="86" y="66"/>
                        </a:lnTo>
                        <a:lnTo>
                          <a:pt x="84" y="67"/>
                        </a:lnTo>
                        <a:lnTo>
                          <a:pt x="80" y="64"/>
                        </a:lnTo>
                        <a:lnTo>
                          <a:pt x="80" y="64"/>
                        </a:lnTo>
                        <a:close/>
                        <a:moveTo>
                          <a:pt x="89" y="57"/>
                        </a:moveTo>
                        <a:lnTo>
                          <a:pt x="88" y="57"/>
                        </a:lnTo>
                        <a:lnTo>
                          <a:pt x="88" y="59"/>
                        </a:lnTo>
                        <a:lnTo>
                          <a:pt x="89" y="59"/>
                        </a:lnTo>
                        <a:lnTo>
                          <a:pt x="90" y="60"/>
                        </a:lnTo>
                        <a:lnTo>
                          <a:pt x="91" y="61"/>
                        </a:lnTo>
                        <a:lnTo>
                          <a:pt x="91" y="61"/>
                        </a:lnTo>
                        <a:lnTo>
                          <a:pt x="91" y="61"/>
                        </a:lnTo>
                        <a:lnTo>
                          <a:pt x="93" y="61"/>
                        </a:lnTo>
                        <a:lnTo>
                          <a:pt x="94" y="60"/>
                        </a:lnTo>
                        <a:lnTo>
                          <a:pt x="92" y="58"/>
                        </a:lnTo>
                        <a:lnTo>
                          <a:pt x="91" y="57"/>
                        </a:lnTo>
                        <a:lnTo>
                          <a:pt x="90" y="57"/>
                        </a:lnTo>
                        <a:lnTo>
                          <a:pt x="89" y="57"/>
                        </a:lnTo>
                        <a:lnTo>
                          <a:pt x="89" y="57"/>
                        </a:lnTo>
                        <a:close/>
                        <a:moveTo>
                          <a:pt x="69" y="60"/>
                        </a:moveTo>
                        <a:lnTo>
                          <a:pt x="70" y="59"/>
                        </a:lnTo>
                        <a:lnTo>
                          <a:pt x="70" y="57"/>
                        </a:lnTo>
                        <a:lnTo>
                          <a:pt x="69" y="57"/>
                        </a:lnTo>
                        <a:lnTo>
                          <a:pt x="68" y="57"/>
                        </a:lnTo>
                        <a:lnTo>
                          <a:pt x="67" y="57"/>
                        </a:lnTo>
                        <a:lnTo>
                          <a:pt x="66" y="57"/>
                        </a:lnTo>
                        <a:lnTo>
                          <a:pt x="65" y="59"/>
                        </a:lnTo>
                        <a:lnTo>
                          <a:pt x="66" y="59"/>
                        </a:lnTo>
                        <a:lnTo>
                          <a:pt x="67" y="59"/>
                        </a:lnTo>
                        <a:lnTo>
                          <a:pt x="68" y="60"/>
                        </a:lnTo>
                        <a:lnTo>
                          <a:pt x="69" y="60"/>
                        </a:lnTo>
                        <a:lnTo>
                          <a:pt x="69" y="60"/>
                        </a:lnTo>
                        <a:close/>
                        <a:moveTo>
                          <a:pt x="37" y="52"/>
                        </a:moveTo>
                        <a:lnTo>
                          <a:pt x="37" y="51"/>
                        </a:lnTo>
                        <a:lnTo>
                          <a:pt x="35" y="50"/>
                        </a:lnTo>
                        <a:lnTo>
                          <a:pt x="35" y="50"/>
                        </a:lnTo>
                        <a:lnTo>
                          <a:pt x="33" y="50"/>
                        </a:lnTo>
                        <a:lnTo>
                          <a:pt x="33" y="51"/>
                        </a:lnTo>
                        <a:lnTo>
                          <a:pt x="35" y="52"/>
                        </a:lnTo>
                        <a:lnTo>
                          <a:pt x="37" y="52"/>
                        </a:lnTo>
                        <a:lnTo>
                          <a:pt x="37" y="52"/>
                        </a:lnTo>
                        <a:lnTo>
                          <a:pt x="37" y="52"/>
                        </a:lnTo>
                        <a:close/>
                        <a:moveTo>
                          <a:pt x="48" y="52"/>
                        </a:moveTo>
                        <a:lnTo>
                          <a:pt x="50" y="52"/>
                        </a:lnTo>
                        <a:lnTo>
                          <a:pt x="49" y="52"/>
                        </a:lnTo>
                        <a:lnTo>
                          <a:pt x="49" y="50"/>
                        </a:lnTo>
                        <a:lnTo>
                          <a:pt x="47" y="52"/>
                        </a:lnTo>
                        <a:lnTo>
                          <a:pt x="48" y="52"/>
                        </a:lnTo>
                        <a:lnTo>
                          <a:pt x="48" y="52"/>
                        </a:lnTo>
                        <a:close/>
                        <a:moveTo>
                          <a:pt x="47" y="50"/>
                        </a:moveTo>
                        <a:lnTo>
                          <a:pt x="47" y="49"/>
                        </a:lnTo>
                        <a:lnTo>
                          <a:pt x="47" y="48"/>
                        </a:lnTo>
                        <a:lnTo>
                          <a:pt x="47" y="48"/>
                        </a:lnTo>
                        <a:lnTo>
                          <a:pt x="47" y="46"/>
                        </a:lnTo>
                        <a:lnTo>
                          <a:pt x="47" y="46"/>
                        </a:lnTo>
                        <a:lnTo>
                          <a:pt x="45" y="45"/>
                        </a:lnTo>
                        <a:lnTo>
                          <a:pt x="45" y="46"/>
                        </a:lnTo>
                        <a:lnTo>
                          <a:pt x="44" y="46"/>
                        </a:lnTo>
                        <a:lnTo>
                          <a:pt x="43" y="47"/>
                        </a:lnTo>
                        <a:lnTo>
                          <a:pt x="43" y="47"/>
                        </a:lnTo>
                        <a:lnTo>
                          <a:pt x="43" y="49"/>
                        </a:lnTo>
                        <a:lnTo>
                          <a:pt x="43" y="51"/>
                        </a:lnTo>
                        <a:lnTo>
                          <a:pt x="45" y="52"/>
                        </a:lnTo>
                        <a:lnTo>
                          <a:pt x="47" y="50"/>
                        </a:lnTo>
                        <a:lnTo>
                          <a:pt x="47" y="50"/>
                        </a:lnTo>
                        <a:close/>
                        <a:moveTo>
                          <a:pt x="32" y="50"/>
                        </a:moveTo>
                        <a:lnTo>
                          <a:pt x="31" y="49"/>
                        </a:lnTo>
                        <a:lnTo>
                          <a:pt x="32" y="47"/>
                        </a:lnTo>
                        <a:lnTo>
                          <a:pt x="32" y="46"/>
                        </a:lnTo>
                        <a:lnTo>
                          <a:pt x="33" y="44"/>
                        </a:lnTo>
                        <a:lnTo>
                          <a:pt x="33" y="43"/>
                        </a:lnTo>
                        <a:lnTo>
                          <a:pt x="32" y="43"/>
                        </a:lnTo>
                        <a:lnTo>
                          <a:pt x="29" y="46"/>
                        </a:lnTo>
                        <a:lnTo>
                          <a:pt x="29" y="47"/>
                        </a:lnTo>
                        <a:lnTo>
                          <a:pt x="31" y="50"/>
                        </a:lnTo>
                        <a:lnTo>
                          <a:pt x="32" y="51"/>
                        </a:lnTo>
                        <a:lnTo>
                          <a:pt x="32" y="50"/>
                        </a:lnTo>
                        <a:lnTo>
                          <a:pt x="32" y="50"/>
                        </a:lnTo>
                        <a:close/>
                        <a:moveTo>
                          <a:pt x="80" y="45"/>
                        </a:moveTo>
                        <a:lnTo>
                          <a:pt x="80" y="44"/>
                        </a:lnTo>
                        <a:lnTo>
                          <a:pt x="80" y="43"/>
                        </a:lnTo>
                        <a:lnTo>
                          <a:pt x="78" y="42"/>
                        </a:lnTo>
                        <a:lnTo>
                          <a:pt x="78" y="42"/>
                        </a:lnTo>
                        <a:lnTo>
                          <a:pt x="77" y="44"/>
                        </a:lnTo>
                        <a:lnTo>
                          <a:pt x="78" y="44"/>
                        </a:lnTo>
                        <a:lnTo>
                          <a:pt x="79" y="46"/>
                        </a:lnTo>
                        <a:lnTo>
                          <a:pt x="80" y="45"/>
                        </a:lnTo>
                        <a:lnTo>
                          <a:pt x="80" y="45"/>
                        </a:lnTo>
                        <a:close/>
                        <a:moveTo>
                          <a:pt x="103" y="40"/>
                        </a:moveTo>
                        <a:lnTo>
                          <a:pt x="103" y="40"/>
                        </a:lnTo>
                        <a:lnTo>
                          <a:pt x="102" y="41"/>
                        </a:lnTo>
                        <a:lnTo>
                          <a:pt x="101" y="41"/>
                        </a:lnTo>
                        <a:lnTo>
                          <a:pt x="100" y="41"/>
                        </a:lnTo>
                        <a:lnTo>
                          <a:pt x="100" y="42"/>
                        </a:lnTo>
                        <a:lnTo>
                          <a:pt x="102" y="46"/>
                        </a:lnTo>
                        <a:lnTo>
                          <a:pt x="101" y="48"/>
                        </a:lnTo>
                        <a:lnTo>
                          <a:pt x="103" y="56"/>
                        </a:lnTo>
                        <a:lnTo>
                          <a:pt x="103" y="61"/>
                        </a:lnTo>
                        <a:lnTo>
                          <a:pt x="106" y="64"/>
                        </a:lnTo>
                        <a:lnTo>
                          <a:pt x="106" y="65"/>
                        </a:lnTo>
                        <a:lnTo>
                          <a:pt x="110" y="66"/>
                        </a:lnTo>
                        <a:lnTo>
                          <a:pt x="112" y="71"/>
                        </a:lnTo>
                        <a:lnTo>
                          <a:pt x="113" y="71"/>
                        </a:lnTo>
                        <a:lnTo>
                          <a:pt x="113" y="70"/>
                        </a:lnTo>
                        <a:lnTo>
                          <a:pt x="113" y="68"/>
                        </a:lnTo>
                        <a:lnTo>
                          <a:pt x="111" y="65"/>
                        </a:lnTo>
                        <a:lnTo>
                          <a:pt x="112" y="61"/>
                        </a:lnTo>
                        <a:lnTo>
                          <a:pt x="111" y="60"/>
                        </a:lnTo>
                        <a:lnTo>
                          <a:pt x="111" y="59"/>
                        </a:lnTo>
                        <a:lnTo>
                          <a:pt x="110" y="56"/>
                        </a:lnTo>
                        <a:lnTo>
                          <a:pt x="108" y="53"/>
                        </a:lnTo>
                        <a:lnTo>
                          <a:pt x="106" y="53"/>
                        </a:lnTo>
                        <a:lnTo>
                          <a:pt x="106" y="52"/>
                        </a:lnTo>
                        <a:lnTo>
                          <a:pt x="106" y="50"/>
                        </a:lnTo>
                        <a:lnTo>
                          <a:pt x="107" y="49"/>
                        </a:lnTo>
                        <a:lnTo>
                          <a:pt x="108" y="48"/>
                        </a:lnTo>
                        <a:lnTo>
                          <a:pt x="103" y="40"/>
                        </a:lnTo>
                        <a:lnTo>
                          <a:pt x="103" y="40"/>
                        </a:lnTo>
                        <a:close/>
                        <a:moveTo>
                          <a:pt x="41" y="38"/>
                        </a:moveTo>
                        <a:lnTo>
                          <a:pt x="39" y="38"/>
                        </a:lnTo>
                        <a:lnTo>
                          <a:pt x="38" y="37"/>
                        </a:lnTo>
                        <a:lnTo>
                          <a:pt x="38" y="33"/>
                        </a:lnTo>
                        <a:lnTo>
                          <a:pt x="35" y="32"/>
                        </a:lnTo>
                        <a:lnTo>
                          <a:pt x="34" y="33"/>
                        </a:lnTo>
                        <a:lnTo>
                          <a:pt x="33" y="36"/>
                        </a:lnTo>
                        <a:lnTo>
                          <a:pt x="32" y="37"/>
                        </a:lnTo>
                        <a:lnTo>
                          <a:pt x="30" y="38"/>
                        </a:lnTo>
                        <a:lnTo>
                          <a:pt x="30" y="39"/>
                        </a:lnTo>
                        <a:lnTo>
                          <a:pt x="30" y="40"/>
                        </a:lnTo>
                        <a:lnTo>
                          <a:pt x="31" y="41"/>
                        </a:lnTo>
                        <a:lnTo>
                          <a:pt x="32" y="39"/>
                        </a:lnTo>
                        <a:lnTo>
                          <a:pt x="35" y="39"/>
                        </a:lnTo>
                        <a:lnTo>
                          <a:pt x="36" y="39"/>
                        </a:lnTo>
                        <a:lnTo>
                          <a:pt x="36" y="41"/>
                        </a:lnTo>
                        <a:lnTo>
                          <a:pt x="37" y="44"/>
                        </a:lnTo>
                        <a:lnTo>
                          <a:pt x="38" y="45"/>
                        </a:lnTo>
                        <a:lnTo>
                          <a:pt x="40" y="46"/>
                        </a:lnTo>
                        <a:lnTo>
                          <a:pt x="41" y="48"/>
                        </a:lnTo>
                        <a:lnTo>
                          <a:pt x="42" y="47"/>
                        </a:lnTo>
                        <a:lnTo>
                          <a:pt x="43" y="47"/>
                        </a:lnTo>
                        <a:lnTo>
                          <a:pt x="43" y="45"/>
                        </a:lnTo>
                        <a:lnTo>
                          <a:pt x="42" y="40"/>
                        </a:lnTo>
                        <a:lnTo>
                          <a:pt x="41" y="38"/>
                        </a:lnTo>
                        <a:lnTo>
                          <a:pt x="41" y="38"/>
                        </a:lnTo>
                        <a:close/>
                        <a:moveTo>
                          <a:pt x="17" y="38"/>
                        </a:moveTo>
                        <a:lnTo>
                          <a:pt x="17" y="36"/>
                        </a:lnTo>
                        <a:lnTo>
                          <a:pt x="17" y="32"/>
                        </a:lnTo>
                        <a:lnTo>
                          <a:pt x="16" y="33"/>
                        </a:lnTo>
                        <a:lnTo>
                          <a:pt x="16" y="33"/>
                        </a:lnTo>
                        <a:lnTo>
                          <a:pt x="16" y="35"/>
                        </a:lnTo>
                        <a:lnTo>
                          <a:pt x="17" y="38"/>
                        </a:lnTo>
                        <a:lnTo>
                          <a:pt x="17" y="38"/>
                        </a:lnTo>
                        <a:close/>
                        <a:moveTo>
                          <a:pt x="29" y="36"/>
                        </a:moveTo>
                        <a:lnTo>
                          <a:pt x="30" y="35"/>
                        </a:lnTo>
                        <a:lnTo>
                          <a:pt x="30" y="34"/>
                        </a:lnTo>
                        <a:lnTo>
                          <a:pt x="30" y="32"/>
                        </a:lnTo>
                        <a:lnTo>
                          <a:pt x="29" y="30"/>
                        </a:lnTo>
                        <a:lnTo>
                          <a:pt x="28" y="29"/>
                        </a:lnTo>
                        <a:lnTo>
                          <a:pt x="26" y="30"/>
                        </a:lnTo>
                        <a:lnTo>
                          <a:pt x="24" y="32"/>
                        </a:lnTo>
                        <a:lnTo>
                          <a:pt x="24" y="34"/>
                        </a:lnTo>
                        <a:lnTo>
                          <a:pt x="26" y="36"/>
                        </a:lnTo>
                        <a:lnTo>
                          <a:pt x="28" y="36"/>
                        </a:lnTo>
                        <a:lnTo>
                          <a:pt x="29" y="36"/>
                        </a:lnTo>
                        <a:lnTo>
                          <a:pt x="29" y="36"/>
                        </a:lnTo>
                        <a:close/>
                        <a:moveTo>
                          <a:pt x="19" y="31"/>
                        </a:moveTo>
                        <a:lnTo>
                          <a:pt x="19" y="30"/>
                        </a:lnTo>
                        <a:lnTo>
                          <a:pt x="21" y="27"/>
                        </a:lnTo>
                        <a:lnTo>
                          <a:pt x="22" y="26"/>
                        </a:lnTo>
                        <a:lnTo>
                          <a:pt x="20" y="25"/>
                        </a:lnTo>
                        <a:lnTo>
                          <a:pt x="19" y="24"/>
                        </a:lnTo>
                        <a:lnTo>
                          <a:pt x="17" y="24"/>
                        </a:lnTo>
                        <a:lnTo>
                          <a:pt x="16" y="24"/>
                        </a:lnTo>
                        <a:lnTo>
                          <a:pt x="16" y="26"/>
                        </a:lnTo>
                        <a:lnTo>
                          <a:pt x="18" y="28"/>
                        </a:lnTo>
                        <a:lnTo>
                          <a:pt x="18" y="30"/>
                        </a:lnTo>
                        <a:lnTo>
                          <a:pt x="19" y="30"/>
                        </a:lnTo>
                        <a:lnTo>
                          <a:pt x="19" y="32"/>
                        </a:lnTo>
                        <a:lnTo>
                          <a:pt x="19" y="31"/>
                        </a:lnTo>
                        <a:lnTo>
                          <a:pt x="19" y="31"/>
                        </a:lnTo>
                        <a:close/>
                        <a:moveTo>
                          <a:pt x="84" y="46"/>
                        </a:moveTo>
                        <a:lnTo>
                          <a:pt x="84" y="44"/>
                        </a:lnTo>
                        <a:lnTo>
                          <a:pt x="83" y="42"/>
                        </a:lnTo>
                        <a:lnTo>
                          <a:pt x="84" y="40"/>
                        </a:lnTo>
                        <a:lnTo>
                          <a:pt x="76" y="34"/>
                        </a:lnTo>
                        <a:lnTo>
                          <a:pt x="75" y="33"/>
                        </a:lnTo>
                        <a:lnTo>
                          <a:pt x="74" y="33"/>
                        </a:lnTo>
                        <a:lnTo>
                          <a:pt x="72" y="31"/>
                        </a:lnTo>
                        <a:lnTo>
                          <a:pt x="70" y="31"/>
                        </a:lnTo>
                        <a:lnTo>
                          <a:pt x="68" y="29"/>
                        </a:lnTo>
                        <a:lnTo>
                          <a:pt x="67" y="28"/>
                        </a:lnTo>
                        <a:lnTo>
                          <a:pt x="65" y="26"/>
                        </a:lnTo>
                        <a:lnTo>
                          <a:pt x="62" y="24"/>
                        </a:lnTo>
                        <a:lnTo>
                          <a:pt x="57" y="23"/>
                        </a:lnTo>
                        <a:lnTo>
                          <a:pt x="58" y="24"/>
                        </a:lnTo>
                        <a:lnTo>
                          <a:pt x="59" y="24"/>
                        </a:lnTo>
                        <a:lnTo>
                          <a:pt x="60" y="27"/>
                        </a:lnTo>
                        <a:lnTo>
                          <a:pt x="61" y="29"/>
                        </a:lnTo>
                        <a:lnTo>
                          <a:pt x="63" y="31"/>
                        </a:lnTo>
                        <a:lnTo>
                          <a:pt x="63" y="31"/>
                        </a:lnTo>
                        <a:lnTo>
                          <a:pt x="64" y="32"/>
                        </a:lnTo>
                        <a:lnTo>
                          <a:pt x="66" y="34"/>
                        </a:lnTo>
                        <a:lnTo>
                          <a:pt x="69" y="36"/>
                        </a:lnTo>
                        <a:lnTo>
                          <a:pt x="72" y="38"/>
                        </a:lnTo>
                        <a:lnTo>
                          <a:pt x="73" y="38"/>
                        </a:lnTo>
                        <a:lnTo>
                          <a:pt x="75" y="39"/>
                        </a:lnTo>
                        <a:lnTo>
                          <a:pt x="80" y="42"/>
                        </a:lnTo>
                        <a:lnTo>
                          <a:pt x="82" y="44"/>
                        </a:lnTo>
                        <a:lnTo>
                          <a:pt x="84" y="46"/>
                        </a:lnTo>
                        <a:lnTo>
                          <a:pt x="84" y="46"/>
                        </a:lnTo>
                        <a:lnTo>
                          <a:pt x="84" y="46"/>
                        </a:lnTo>
                        <a:close/>
                        <a:moveTo>
                          <a:pt x="3" y="11"/>
                        </a:moveTo>
                        <a:lnTo>
                          <a:pt x="4" y="10"/>
                        </a:lnTo>
                        <a:lnTo>
                          <a:pt x="1" y="9"/>
                        </a:lnTo>
                        <a:lnTo>
                          <a:pt x="0" y="9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3" y="11"/>
                        </a:lnTo>
                        <a:lnTo>
                          <a:pt x="3" y="11"/>
                        </a:lnTo>
                        <a:close/>
                        <a:moveTo>
                          <a:pt x="37" y="17"/>
                        </a:moveTo>
                        <a:lnTo>
                          <a:pt x="36" y="17"/>
                        </a:lnTo>
                        <a:lnTo>
                          <a:pt x="35" y="17"/>
                        </a:lnTo>
                        <a:lnTo>
                          <a:pt x="33" y="16"/>
                        </a:lnTo>
                        <a:lnTo>
                          <a:pt x="32" y="13"/>
                        </a:lnTo>
                        <a:lnTo>
                          <a:pt x="31" y="12"/>
                        </a:lnTo>
                        <a:lnTo>
                          <a:pt x="30" y="9"/>
                        </a:lnTo>
                        <a:lnTo>
                          <a:pt x="28" y="7"/>
                        </a:lnTo>
                        <a:lnTo>
                          <a:pt x="23" y="4"/>
                        </a:lnTo>
                        <a:lnTo>
                          <a:pt x="20" y="1"/>
                        </a:lnTo>
                        <a:lnTo>
                          <a:pt x="18" y="0"/>
                        </a:lnTo>
                        <a:lnTo>
                          <a:pt x="17" y="1"/>
                        </a:lnTo>
                        <a:lnTo>
                          <a:pt x="17" y="3"/>
                        </a:lnTo>
                        <a:lnTo>
                          <a:pt x="18" y="4"/>
                        </a:lnTo>
                        <a:lnTo>
                          <a:pt x="21" y="7"/>
                        </a:lnTo>
                        <a:lnTo>
                          <a:pt x="25" y="13"/>
                        </a:lnTo>
                        <a:lnTo>
                          <a:pt x="29" y="17"/>
                        </a:lnTo>
                        <a:lnTo>
                          <a:pt x="32" y="18"/>
                        </a:lnTo>
                        <a:lnTo>
                          <a:pt x="33" y="18"/>
                        </a:lnTo>
                        <a:lnTo>
                          <a:pt x="33" y="18"/>
                        </a:lnTo>
                        <a:lnTo>
                          <a:pt x="33" y="19"/>
                        </a:lnTo>
                        <a:lnTo>
                          <a:pt x="35" y="20"/>
                        </a:lnTo>
                        <a:lnTo>
                          <a:pt x="37" y="18"/>
                        </a:lnTo>
                        <a:lnTo>
                          <a:pt x="37" y="17"/>
                        </a:lnTo>
                        <a:lnTo>
                          <a:pt x="37" y="17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1323" name="Group 1322">
            <a:extLst>
              <a:ext uri="{FF2B5EF4-FFF2-40B4-BE49-F238E27FC236}">
                <a16:creationId xmlns:a16="http://schemas.microsoft.com/office/drawing/2014/main" id="{2CEAEB09-A290-4CB6-B7AE-E251C67F1F39}"/>
              </a:ext>
            </a:extLst>
          </p:cNvPr>
          <p:cNvGrpSpPr/>
          <p:nvPr/>
        </p:nvGrpSpPr>
        <p:grpSpPr>
          <a:xfrm>
            <a:off x="4333123" y="1720609"/>
            <a:ext cx="2932531" cy="3624633"/>
            <a:chOff x="150812" y="1741448"/>
            <a:chExt cx="3590446" cy="4437821"/>
          </a:xfrm>
          <a:solidFill>
            <a:schemeClr val="bg1">
              <a:lumMod val="50000"/>
              <a:alpha val="43000"/>
            </a:schemeClr>
          </a:solidFill>
        </p:grpSpPr>
        <p:sp>
          <p:nvSpPr>
            <p:cNvPr id="1324" name="Freeform 214">
              <a:extLst>
                <a:ext uri="{FF2B5EF4-FFF2-40B4-BE49-F238E27FC236}">
                  <a16:creationId xmlns:a16="http://schemas.microsoft.com/office/drawing/2014/main" id="{07FE9822-34AC-4D83-A7BB-3ED5D5B54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5391" y="3840911"/>
              <a:ext cx="9836" cy="16863"/>
            </a:xfrm>
            <a:custGeom>
              <a:avLst/>
              <a:gdLst>
                <a:gd name="T0" fmla="*/ 7 w 7"/>
                <a:gd name="T1" fmla="*/ 10 h 12"/>
                <a:gd name="T2" fmla="*/ 6 w 7"/>
                <a:gd name="T3" fmla="*/ 7 h 12"/>
                <a:gd name="T4" fmla="*/ 6 w 7"/>
                <a:gd name="T5" fmla="*/ 6 h 12"/>
                <a:gd name="T6" fmla="*/ 5 w 7"/>
                <a:gd name="T7" fmla="*/ 5 h 12"/>
                <a:gd name="T8" fmla="*/ 5 w 7"/>
                <a:gd name="T9" fmla="*/ 4 h 12"/>
                <a:gd name="T10" fmla="*/ 5 w 7"/>
                <a:gd name="T11" fmla="*/ 3 h 12"/>
                <a:gd name="T12" fmla="*/ 5 w 7"/>
                <a:gd name="T13" fmla="*/ 3 h 12"/>
                <a:gd name="T14" fmla="*/ 4 w 7"/>
                <a:gd name="T15" fmla="*/ 1 h 12"/>
                <a:gd name="T16" fmla="*/ 2 w 7"/>
                <a:gd name="T17" fmla="*/ 0 h 12"/>
                <a:gd name="T18" fmla="*/ 1 w 7"/>
                <a:gd name="T19" fmla="*/ 0 h 12"/>
                <a:gd name="T20" fmla="*/ 0 w 7"/>
                <a:gd name="T21" fmla="*/ 1 h 12"/>
                <a:gd name="T22" fmla="*/ 0 w 7"/>
                <a:gd name="T23" fmla="*/ 2 h 12"/>
                <a:gd name="T24" fmla="*/ 1 w 7"/>
                <a:gd name="T25" fmla="*/ 6 h 12"/>
                <a:gd name="T26" fmla="*/ 2 w 7"/>
                <a:gd name="T27" fmla="*/ 6 h 12"/>
                <a:gd name="T28" fmla="*/ 4 w 7"/>
                <a:gd name="T29" fmla="*/ 7 h 12"/>
                <a:gd name="T30" fmla="*/ 2 w 7"/>
                <a:gd name="T31" fmla="*/ 9 h 12"/>
                <a:gd name="T32" fmla="*/ 2 w 7"/>
                <a:gd name="T33" fmla="*/ 9 h 12"/>
                <a:gd name="T34" fmla="*/ 3 w 7"/>
                <a:gd name="T35" fmla="*/ 10 h 12"/>
                <a:gd name="T36" fmla="*/ 5 w 7"/>
                <a:gd name="T37" fmla="*/ 10 h 12"/>
                <a:gd name="T38" fmla="*/ 6 w 7"/>
                <a:gd name="T39" fmla="*/ 12 h 12"/>
                <a:gd name="T40" fmla="*/ 7 w 7"/>
                <a:gd name="T41" fmla="*/ 11 h 12"/>
                <a:gd name="T42" fmla="*/ 7 w 7"/>
                <a:gd name="T43" fmla="*/ 10 h 12"/>
                <a:gd name="T44" fmla="*/ 7 w 7"/>
                <a:gd name="T4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" h="12">
                  <a:moveTo>
                    <a:pt x="7" y="10"/>
                  </a:moveTo>
                  <a:lnTo>
                    <a:pt x="6" y="7"/>
                  </a:lnTo>
                  <a:lnTo>
                    <a:pt x="6" y="6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3"/>
                  </a:lnTo>
                  <a:lnTo>
                    <a:pt x="4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3" y="10"/>
                  </a:lnTo>
                  <a:lnTo>
                    <a:pt x="5" y="10"/>
                  </a:lnTo>
                  <a:lnTo>
                    <a:pt x="6" y="12"/>
                  </a:lnTo>
                  <a:lnTo>
                    <a:pt x="7" y="11"/>
                  </a:lnTo>
                  <a:lnTo>
                    <a:pt x="7" y="10"/>
                  </a:lnTo>
                  <a:lnTo>
                    <a:pt x="7" y="10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5" name="Freeform 215">
              <a:extLst>
                <a:ext uri="{FF2B5EF4-FFF2-40B4-BE49-F238E27FC236}">
                  <a16:creationId xmlns:a16="http://schemas.microsoft.com/office/drawing/2014/main" id="{C04F5658-2519-410F-B5D1-B5119FAECD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2744" y="3786105"/>
              <a:ext cx="18268" cy="21079"/>
            </a:xfrm>
            <a:custGeom>
              <a:avLst/>
              <a:gdLst>
                <a:gd name="T0" fmla="*/ 11 w 13"/>
                <a:gd name="T1" fmla="*/ 15 h 15"/>
                <a:gd name="T2" fmla="*/ 11 w 13"/>
                <a:gd name="T3" fmla="*/ 15 h 15"/>
                <a:gd name="T4" fmla="*/ 11 w 13"/>
                <a:gd name="T5" fmla="*/ 13 h 15"/>
                <a:gd name="T6" fmla="*/ 11 w 13"/>
                <a:gd name="T7" fmla="*/ 12 h 15"/>
                <a:gd name="T8" fmla="*/ 10 w 13"/>
                <a:gd name="T9" fmla="*/ 13 h 15"/>
                <a:gd name="T10" fmla="*/ 9 w 13"/>
                <a:gd name="T11" fmla="*/ 14 h 15"/>
                <a:gd name="T12" fmla="*/ 9 w 13"/>
                <a:gd name="T13" fmla="*/ 15 h 15"/>
                <a:gd name="T14" fmla="*/ 9 w 13"/>
                <a:gd name="T15" fmla="*/ 15 h 15"/>
                <a:gd name="T16" fmla="*/ 11 w 13"/>
                <a:gd name="T17" fmla="*/ 15 h 15"/>
                <a:gd name="T18" fmla="*/ 11 w 13"/>
                <a:gd name="T19" fmla="*/ 15 h 15"/>
                <a:gd name="T20" fmla="*/ 3 w 13"/>
                <a:gd name="T21" fmla="*/ 12 h 15"/>
                <a:gd name="T22" fmla="*/ 4 w 13"/>
                <a:gd name="T23" fmla="*/ 11 h 15"/>
                <a:gd name="T24" fmla="*/ 4 w 13"/>
                <a:gd name="T25" fmla="*/ 8 h 15"/>
                <a:gd name="T26" fmla="*/ 4 w 13"/>
                <a:gd name="T27" fmla="*/ 6 h 15"/>
                <a:gd name="T28" fmla="*/ 3 w 13"/>
                <a:gd name="T29" fmla="*/ 6 h 15"/>
                <a:gd name="T30" fmla="*/ 3 w 13"/>
                <a:gd name="T31" fmla="*/ 5 h 15"/>
                <a:gd name="T32" fmla="*/ 0 w 13"/>
                <a:gd name="T33" fmla="*/ 4 h 15"/>
                <a:gd name="T34" fmla="*/ 0 w 13"/>
                <a:gd name="T35" fmla="*/ 5 h 15"/>
                <a:gd name="T36" fmla="*/ 0 w 13"/>
                <a:gd name="T37" fmla="*/ 6 h 15"/>
                <a:gd name="T38" fmla="*/ 0 w 13"/>
                <a:gd name="T39" fmla="*/ 11 h 15"/>
                <a:gd name="T40" fmla="*/ 0 w 13"/>
                <a:gd name="T41" fmla="*/ 13 h 15"/>
                <a:gd name="T42" fmla="*/ 1 w 13"/>
                <a:gd name="T43" fmla="*/ 13 h 15"/>
                <a:gd name="T44" fmla="*/ 3 w 13"/>
                <a:gd name="T45" fmla="*/ 12 h 15"/>
                <a:gd name="T46" fmla="*/ 3 w 13"/>
                <a:gd name="T47" fmla="*/ 12 h 15"/>
                <a:gd name="T48" fmla="*/ 9 w 13"/>
                <a:gd name="T49" fmla="*/ 8 h 15"/>
                <a:gd name="T50" fmla="*/ 13 w 13"/>
                <a:gd name="T51" fmla="*/ 7 h 15"/>
                <a:gd name="T52" fmla="*/ 9 w 13"/>
                <a:gd name="T53" fmla="*/ 4 h 15"/>
                <a:gd name="T54" fmla="*/ 8 w 13"/>
                <a:gd name="T55" fmla="*/ 3 h 15"/>
                <a:gd name="T56" fmla="*/ 8 w 13"/>
                <a:gd name="T57" fmla="*/ 2 h 15"/>
                <a:gd name="T58" fmla="*/ 7 w 13"/>
                <a:gd name="T59" fmla="*/ 0 h 15"/>
                <a:gd name="T60" fmla="*/ 6 w 13"/>
                <a:gd name="T61" fmla="*/ 1 h 15"/>
                <a:gd name="T62" fmla="*/ 5 w 13"/>
                <a:gd name="T63" fmla="*/ 2 h 15"/>
                <a:gd name="T64" fmla="*/ 6 w 13"/>
                <a:gd name="T65" fmla="*/ 4 h 15"/>
                <a:gd name="T66" fmla="*/ 5 w 13"/>
                <a:gd name="T67" fmla="*/ 6 h 15"/>
                <a:gd name="T68" fmla="*/ 5 w 13"/>
                <a:gd name="T69" fmla="*/ 8 h 15"/>
                <a:gd name="T70" fmla="*/ 7 w 13"/>
                <a:gd name="T71" fmla="*/ 8 h 15"/>
                <a:gd name="T72" fmla="*/ 9 w 13"/>
                <a:gd name="T73" fmla="*/ 8 h 15"/>
                <a:gd name="T74" fmla="*/ 9 w 13"/>
                <a:gd name="T7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" h="15">
                  <a:moveTo>
                    <a:pt x="11" y="15"/>
                  </a:moveTo>
                  <a:lnTo>
                    <a:pt x="11" y="15"/>
                  </a:lnTo>
                  <a:lnTo>
                    <a:pt x="11" y="13"/>
                  </a:lnTo>
                  <a:lnTo>
                    <a:pt x="11" y="12"/>
                  </a:lnTo>
                  <a:lnTo>
                    <a:pt x="10" y="13"/>
                  </a:lnTo>
                  <a:lnTo>
                    <a:pt x="9" y="14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11" y="15"/>
                  </a:lnTo>
                  <a:lnTo>
                    <a:pt x="11" y="15"/>
                  </a:lnTo>
                  <a:close/>
                  <a:moveTo>
                    <a:pt x="3" y="12"/>
                  </a:moveTo>
                  <a:lnTo>
                    <a:pt x="4" y="11"/>
                  </a:lnTo>
                  <a:lnTo>
                    <a:pt x="4" y="8"/>
                  </a:lnTo>
                  <a:lnTo>
                    <a:pt x="4" y="6"/>
                  </a:lnTo>
                  <a:lnTo>
                    <a:pt x="3" y="6"/>
                  </a:lnTo>
                  <a:lnTo>
                    <a:pt x="3" y="5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1" y="13"/>
                  </a:lnTo>
                  <a:lnTo>
                    <a:pt x="3" y="12"/>
                  </a:lnTo>
                  <a:lnTo>
                    <a:pt x="3" y="12"/>
                  </a:lnTo>
                  <a:close/>
                  <a:moveTo>
                    <a:pt x="9" y="8"/>
                  </a:moveTo>
                  <a:lnTo>
                    <a:pt x="13" y="7"/>
                  </a:lnTo>
                  <a:lnTo>
                    <a:pt x="9" y="4"/>
                  </a:lnTo>
                  <a:lnTo>
                    <a:pt x="8" y="3"/>
                  </a:lnTo>
                  <a:lnTo>
                    <a:pt x="8" y="2"/>
                  </a:lnTo>
                  <a:lnTo>
                    <a:pt x="7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6" y="4"/>
                  </a:lnTo>
                  <a:lnTo>
                    <a:pt x="5" y="6"/>
                  </a:lnTo>
                  <a:lnTo>
                    <a:pt x="5" y="8"/>
                  </a:lnTo>
                  <a:lnTo>
                    <a:pt x="7" y="8"/>
                  </a:lnTo>
                  <a:lnTo>
                    <a:pt x="9" y="8"/>
                  </a:lnTo>
                  <a:lnTo>
                    <a:pt x="9" y="8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326" name="Group 1325">
              <a:extLst>
                <a:ext uri="{FF2B5EF4-FFF2-40B4-BE49-F238E27FC236}">
                  <a16:creationId xmlns:a16="http://schemas.microsoft.com/office/drawing/2014/main" id="{0614D1A6-84F5-47A1-8BEF-ACD17BDA783B}"/>
                </a:ext>
              </a:extLst>
            </p:cNvPr>
            <p:cNvGrpSpPr/>
            <p:nvPr/>
          </p:nvGrpSpPr>
          <p:grpSpPr>
            <a:xfrm>
              <a:off x="150812" y="1741448"/>
              <a:ext cx="3590446" cy="4437821"/>
              <a:chOff x="150812" y="2017673"/>
              <a:chExt cx="3590446" cy="4437821"/>
            </a:xfrm>
            <a:grpFill/>
          </p:grpSpPr>
          <p:sp>
            <p:nvSpPr>
              <p:cNvPr id="1327" name="Freeform 169">
                <a:extLst>
                  <a:ext uri="{FF2B5EF4-FFF2-40B4-BE49-F238E27FC236}">
                    <a16:creationId xmlns:a16="http://schemas.microsoft.com/office/drawing/2014/main" id="{3E2405EE-5170-44A8-8384-78AA4F6DA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6669" y="4422078"/>
                <a:ext cx="84316" cy="123663"/>
              </a:xfrm>
              <a:custGeom>
                <a:avLst/>
                <a:gdLst>
                  <a:gd name="T0" fmla="*/ 41 w 60"/>
                  <a:gd name="T1" fmla="*/ 78 h 88"/>
                  <a:gd name="T2" fmla="*/ 47 w 60"/>
                  <a:gd name="T3" fmla="*/ 60 h 88"/>
                  <a:gd name="T4" fmla="*/ 60 w 60"/>
                  <a:gd name="T5" fmla="*/ 38 h 88"/>
                  <a:gd name="T6" fmla="*/ 57 w 60"/>
                  <a:gd name="T7" fmla="*/ 28 h 88"/>
                  <a:gd name="T8" fmla="*/ 35 w 60"/>
                  <a:gd name="T9" fmla="*/ 8 h 88"/>
                  <a:gd name="T10" fmla="*/ 20 w 60"/>
                  <a:gd name="T11" fmla="*/ 3 h 88"/>
                  <a:gd name="T12" fmla="*/ 13 w 60"/>
                  <a:gd name="T13" fmla="*/ 0 h 88"/>
                  <a:gd name="T14" fmla="*/ 2 w 60"/>
                  <a:gd name="T15" fmla="*/ 21 h 88"/>
                  <a:gd name="T16" fmla="*/ 3 w 60"/>
                  <a:gd name="T17" fmla="*/ 37 h 88"/>
                  <a:gd name="T18" fmla="*/ 11 w 60"/>
                  <a:gd name="T19" fmla="*/ 50 h 88"/>
                  <a:gd name="T20" fmla="*/ 7 w 60"/>
                  <a:gd name="T21" fmla="*/ 61 h 88"/>
                  <a:gd name="T22" fmla="*/ 4 w 60"/>
                  <a:gd name="T23" fmla="*/ 72 h 88"/>
                  <a:gd name="T24" fmla="*/ 0 w 60"/>
                  <a:gd name="T25" fmla="*/ 82 h 88"/>
                  <a:gd name="T26" fmla="*/ 8 w 60"/>
                  <a:gd name="T27" fmla="*/ 87 h 88"/>
                  <a:gd name="T28" fmla="*/ 15 w 60"/>
                  <a:gd name="T29" fmla="*/ 80 h 88"/>
                  <a:gd name="T30" fmla="*/ 19 w 60"/>
                  <a:gd name="T31" fmla="*/ 81 h 88"/>
                  <a:gd name="T32" fmla="*/ 22 w 60"/>
                  <a:gd name="T33" fmla="*/ 88 h 88"/>
                  <a:gd name="T34" fmla="*/ 32 w 60"/>
                  <a:gd name="T35" fmla="*/ 86 h 88"/>
                  <a:gd name="T36" fmla="*/ 41 w 60"/>
                  <a:gd name="T37" fmla="*/ 7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88">
                    <a:moveTo>
                      <a:pt x="41" y="78"/>
                    </a:moveTo>
                    <a:lnTo>
                      <a:pt x="47" y="60"/>
                    </a:lnTo>
                    <a:lnTo>
                      <a:pt x="60" y="38"/>
                    </a:lnTo>
                    <a:lnTo>
                      <a:pt x="57" y="28"/>
                    </a:lnTo>
                    <a:lnTo>
                      <a:pt x="35" y="8"/>
                    </a:lnTo>
                    <a:lnTo>
                      <a:pt x="20" y="3"/>
                    </a:lnTo>
                    <a:lnTo>
                      <a:pt x="13" y="0"/>
                    </a:lnTo>
                    <a:lnTo>
                      <a:pt x="2" y="21"/>
                    </a:lnTo>
                    <a:lnTo>
                      <a:pt x="3" y="37"/>
                    </a:lnTo>
                    <a:lnTo>
                      <a:pt x="11" y="50"/>
                    </a:lnTo>
                    <a:lnTo>
                      <a:pt x="7" y="61"/>
                    </a:lnTo>
                    <a:lnTo>
                      <a:pt x="4" y="72"/>
                    </a:lnTo>
                    <a:lnTo>
                      <a:pt x="0" y="82"/>
                    </a:lnTo>
                    <a:lnTo>
                      <a:pt x="8" y="87"/>
                    </a:lnTo>
                    <a:lnTo>
                      <a:pt x="15" y="80"/>
                    </a:lnTo>
                    <a:lnTo>
                      <a:pt x="19" y="81"/>
                    </a:lnTo>
                    <a:lnTo>
                      <a:pt x="22" y="88"/>
                    </a:lnTo>
                    <a:lnTo>
                      <a:pt x="32" y="86"/>
                    </a:lnTo>
                    <a:lnTo>
                      <a:pt x="41" y="78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328" name="Group 1327">
                <a:extLst>
                  <a:ext uri="{FF2B5EF4-FFF2-40B4-BE49-F238E27FC236}">
                    <a16:creationId xmlns:a16="http://schemas.microsoft.com/office/drawing/2014/main" id="{6EE8630E-11B0-4C18-90CD-09F70898F43D}"/>
                  </a:ext>
                </a:extLst>
              </p:cNvPr>
              <p:cNvGrpSpPr/>
              <p:nvPr/>
            </p:nvGrpSpPr>
            <p:grpSpPr>
              <a:xfrm>
                <a:off x="150812" y="2017673"/>
                <a:ext cx="3590446" cy="4437821"/>
                <a:chOff x="150812" y="2017673"/>
                <a:chExt cx="3590446" cy="4437821"/>
              </a:xfrm>
              <a:grpFill/>
            </p:grpSpPr>
            <p:sp>
              <p:nvSpPr>
                <p:cNvPr id="1329" name="Argentina">
                  <a:extLst>
                    <a:ext uri="{FF2B5EF4-FFF2-40B4-BE49-F238E27FC236}">
                      <a16:creationId xmlns:a16="http://schemas.microsoft.com/office/drawing/2014/main" id="{5C4B3B61-958D-4204-B81D-6A51FFC5A7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74437" y="5342526"/>
                  <a:ext cx="456710" cy="1103132"/>
                </a:xfrm>
                <a:custGeom>
                  <a:avLst/>
                  <a:gdLst>
                    <a:gd name="T0" fmla="*/ 273 w 325"/>
                    <a:gd name="T1" fmla="*/ 773 h 785"/>
                    <a:gd name="T2" fmla="*/ 217 w 325"/>
                    <a:gd name="T3" fmla="*/ 753 h 785"/>
                    <a:gd name="T4" fmla="*/ 190 w 325"/>
                    <a:gd name="T5" fmla="*/ 726 h 785"/>
                    <a:gd name="T6" fmla="*/ 230 w 325"/>
                    <a:gd name="T7" fmla="*/ 776 h 785"/>
                    <a:gd name="T8" fmla="*/ 253 w 325"/>
                    <a:gd name="T9" fmla="*/ 785 h 785"/>
                    <a:gd name="T10" fmla="*/ 269 w 325"/>
                    <a:gd name="T11" fmla="*/ 784 h 785"/>
                    <a:gd name="T12" fmla="*/ 53 w 325"/>
                    <a:gd name="T13" fmla="*/ 0 h 785"/>
                    <a:gd name="T14" fmla="*/ 42 w 325"/>
                    <a:gd name="T15" fmla="*/ 29 h 785"/>
                    <a:gd name="T16" fmla="*/ 17 w 325"/>
                    <a:gd name="T17" fmla="*/ 65 h 785"/>
                    <a:gd name="T18" fmla="*/ 20 w 325"/>
                    <a:gd name="T19" fmla="*/ 112 h 785"/>
                    <a:gd name="T20" fmla="*/ 15 w 325"/>
                    <a:gd name="T21" fmla="*/ 136 h 785"/>
                    <a:gd name="T22" fmla="*/ 2 w 325"/>
                    <a:gd name="T23" fmla="*/ 180 h 785"/>
                    <a:gd name="T24" fmla="*/ 0 w 325"/>
                    <a:gd name="T25" fmla="*/ 227 h 785"/>
                    <a:gd name="T26" fmla="*/ 24 w 325"/>
                    <a:gd name="T27" fmla="*/ 272 h 785"/>
                    <a:gd name="T28" fmla="*/ 23 w 325"/>
                    <a:gd name="T29" fmla="*/ 318 h 785"/>
                    <a:gd name="T30" fmla="*/ 18 w 325"/>
                    <a:gd name="T31" fmla="*/ 353 h 785"/>
                    <a:gd name="T32" fmla="*/ 35 w 325"/>
                    <a:gd name="T33" fmla="*/ 399 h 785"/>
                    <a:gd name="T34" fmla="*/ 27 w 325"/>
                    <a:gd name="T35" fmla="*/ 430 h 785"/>
                    <a:gd name="T36" fmla="*/ 42 w 325"/>
                    <a:gd name="T37" fmla="*/ 482 h 785"/>
                    <a:gd name="T38" fmla="*/ 49 w 325"/>
                    <a:gd name="T39" fmla="*/ 513 h 785"/>
                    <a:gd name="T40" fmla="*/ 59 w 325"/>
                    <a:gd name="T41" fmla="*/ 531 h 785"/>
                    <a:gd name="T42" fmla="*/ 74 w 325"/>
                    <a:gd name="T43" fmla="*/ 545 h 785"/>
                    <a:gd name="T44" fmla="*/ 74 w 325"/>
                    <a:gd name="T45" fmla="*/ 563 h 785"/>
                    <a:gd name="T46" fmla="*/ 76 w 325"/>
                    <a:gd name="T47" fmla="*/ 613 h 785"/>
                    <a:gd name="T48" fmla="*/ 81 w 325"/>
                    <a:gd name="T49" fmla="*/ 639 h 785"/>
                    <a:gd name="T50" fmla="*/ 83 w 325"/>
                    <a:gd name="T51" fmla="*/ 675 h 785"/>
                    <a:gd name="T52" fmla="*/ 105 w 325"/>
                    <a:gd name="T53" fmla="*/ 681 h 785"/>
                    <a:gd name="T54" fmla="*/ 124 w 325"/>
                    <a:gd name="T55" fmla="*/ 712 h 785"/>
                    <a:gd name="T56" fmla="*/ 187 w 325"/>
                    <a:gd name="T57" fmla="*/ 718 h 785"/>
                    <a:gd name="T58" fmla="*/ 177 w 325"/>
                    <a:gd name="T59" fmla="*/ 706 h 785"/>
                    <a:gd name="T60" fmla="*/ 165 w 325"/>
                    <a:gd name="T61" fmla="*/ 672 h 785"/>
                    <a:gd name="T62" fmla="*/ 180 w 325"/>
                    <a:gd name="T63" fmla="*/ 635 h 785"/>
                    <a:gd name="T64" fmla="*/ 197 w 325"/>
                    <a:gd name="T65" fmla="*/ 602 h 785"/>
                    <a:gd name="T66" fmla="*/ 154 w 325"/>
                    <a:gd name="T67" fmla="*/ 579 h 785"/>
                    <a:gd name="T68" fmla="*/ 164 w 325"/>
                    <a:gd name="T69" fmla="*/ 550 h 785"/>
                    <a:gd name="T70" fmla="*/ 183 w 325"/>
                    <a:gd name="T71" fmla="*/ 538 h 785"/>
                    <a:gd name="T72" fmla="*/ 190 w 325"/>
                    <a:gd name="T73" fmla="*/ 501 h 785"/>
                    <a:gd name="T74" fmla="*/ 195 w 325"/>
                    <a:gd name="T75" fmla="*/ 481 h 785"/>
                    <a:gd name="T76" fmla="*/ 172 w 325"/>
                    <a:gd name="T77" fmla="*/ 482 h 785"/>
                    <a:gd name="T78" fmla="*/ 168 w 325"/>
                    <a:gd name="T79" fmla="*/ 452 h 785"/>
                    <a:gd name="T80" fmla="*/ 208 w 325"/>
                    <a:gd name="T81" fmla="*/ 458 h 785"/>
                    <a:gd name="T82" fmla="*/ 210 w 325"/>
                    <a:gd name="T83" fmla="*/ 438 h 785"/>
                    <a:gd name="T84" fmla="*/ 203 w 325"/>
                    <a:gd name="T85" fmla="*/ 406 h 785"/>
                    <a:gd name="T86" fmla="*/ 262 w 325"/>
                    <a:gd name="T87" fmla="*/ 404 h 785"/>
                    <a:gd name="T88" fmla="*/ 301 w 325"/>
                    <a:gd name="T89" fmla="*/ 360 h 785"/>
                    <a:gd name="T90" fmla="*/ 285 w 325"/>
                    <a:gd name="T91" fmla="*/ 338 h 785"/>
                    <a:gd name="T92" fmla="*/ 255 w 325"/>
                    <a:gd name="T93" fmla="*/ 300 h 785"/>
                    <a:gd name="T94" fmla="*/ 253 w 325"/>
                    <a:gd name="T95" fmla="*/ 272 h 785"/>
                    <a:gd name="T96" fmla="*/ 252 w 325"/>
                    <a:gd name="T97" fmla="*/ 243 h 785"/>
                    <a:gd name="T98" fmla="*/ 255 w 325"/>
                    <a:gd name="T99" fmla="*/ 200 h 785"/>
                    <a:gd name="T100" fmla="*/ 297 w 325"/>
                    <a:gd name="T101" fmla="*/ 144 h 785"/>
                    <a:gd name="T102" fmla="*/ 325 w 325"/>
                    <a:gd name="T103" fmla="*/ 122 h 785"/>
                    <a:gd name="T104" fmla="*/ 311 w 325"/>
                    <a:gd name="T105" fmla="*/ 89 h 785"/>
                    <a:gd name="T106" fmla="*/ 301 w 325"/>
                    <a:gd name="T107" fmla="*/ 114 h 785"/>
                    <a:gd name="T108" fmla="*/ 269 w 325"/>
                    <a:gd name="T109" fmla="*/ 137 h 785"/>
                    <a:gd name="T110" fmla="*/ 224 w 325"/>
                    <a:gd name="T111" fmla="*/ 127 h 785"/>
                    <a:gd name="T112" fmla="*/ 236 w 325"/>
                    <a:gd name="T113" fmla="*/ 80 h 785"/>
                    <a:gd name="T114" fmla="*/ 187 w 325"/>
                    <a:gd name="T115" fmla="*/ 53 h 785"/>
                    <a:gd name="T116" fmla="*/ 128 w 325"/>
                    <a:gd name="T117" fmla="*/ 11 h 785"/>
                    <a:gd name="T118" fmla="*/ 101 w 325"/>
                    <a:gd name="T119" fmla="*/ 4 h 785"/>
                    <a:gd name="T120" fmla="*/ 81 w 325"/>
                    <a:gd name="T121" fmla="*/ 6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25" h="785">
                      <a:moveTo>
                        <a:pt x="269" y="784"/>
                      </a:moveTo>
                      <a:lnTo>
                        <a:pt x="273" y="773"/>
                      </a:lnTo>
                      <a:lnTo>
                        <a:pt x="246" y="767"/>
                      </a:lnTo>
                      <a:lnTo>
                        <a:pt x="217" y="753"/>
                      </a:lnTo>
                      <a:lnTo>
                        <a:pt x="201" y="736"/>
                      </a:lnTo>
                      <a:lnTo>
                        <a:pt x="190" y="726"/>
                      </a:lnTo>
                      <a:lnTo>
                        <a:pt x="211" y="776"/>
                      </a:lnTo>
                      <a:lnTo>
                        <a:pt x="230" y="776"/>
                      </a:lnTo>
                      <a:lnTo>
                        <a:pt x="241" y="777"/>
                      </a:lnTo>
                      <a:lnTo>
                        <a:pt x="253" y="785"/>
                      </a:lnTo>
                      <a:lnTo>
                        <a:pt x="269" y="784"/>
                      </a:lnTo>
                      <a:lnTo>
                        <a:pt x="269" y="784"/>
                      </a:lnTo>
                      <a:close/>
                      <a:moveTo>
                        <a:pt x="81" y="6"/>
                      </a:moveTo>
                      <a:lnTo>
                        <a:pt x="53" y="0"/>
                      </a:lnTo>
                      <a:lnTo>
                        <a:pt x="38" y="22"/>
                      </a:lnTo>
                      <a:lnTo>
                        <a:pt x="42" y="29"/>
                      </a:lnTo>
                      <a:lnTo>
                        <a:pt x="37" y="53"/>
                      </a:lnTo>
                      <a:lnTo>
                        <a:pt x="17" y="65"/>
                      </a:lnTo>
                      <a:lnTo>
                        <a:pt x="22" y="104"/>
                      </a:lnTo>
                      <a:lnTo>
                        <a:pt x="20" y="112"/>
                      </a:lnTo>
                      <a:lnTo>
                        <a:pt x="27" y="121"/>
                      </a:lnTo>
                      <a:lnTo>
                        <a:pt x="15" y="136"/>
                      </a:lnTo>
                      <a:lnTo>
                        <a:pt x="5" y="158"/>
                      </a:lnTo>
                      <a:lnTo>
                        <a:pt x="2" y="180"/>
                      </a:lnTo>
                      <a:lnTo>
                        <a:pt x="8" y="203"/>
                      </a:lnTo>
                      <a:lnTo>
                        <a:pt x="0" y="227"/>
                      </a:lnTo>
                      <a:lnTo>
                        <a:pt x="19" y="268"/>
                      </a:lnTo>
                      <a:lnTo>
                        <a:pt x="24" y="272"/>
                      </a:lnTo>
                      <a:lnTo>
                        <a:pt x="29" y="295"/>
                      </a:lnTo>
                      <a:lnTo>
                        <a:pt x="23" y="318"/>
                      </a:lnTo>
                      <a:lnTo>
                        <a:pt x="29" y="338"/>
                      </a:lnTo>
                      <a:lnTo>
                        <a:pt x="18" y="353"/>
                      </a:lnTo>
                      <a:lnTo>
                        <a:pt x="23" y="376"/>
                      </a:lnTo>
                      <a:lnTo>
                        <a:pt x="35" y="399"/>
                      </a:lnTo>
                      <a:lnTo>
                        <a:pt x="26" y="409"/>
                      </a:lnTo>
                      <a:lnTo>
                        <a:pt x="27" y="430"/>
                      </a:lnTo>
                      <a:lnTo>
                        <a:pt x="30" y="453"/>
                      </a:lnTo>
                      <a:lnTo>
                        <a:pt x="42" y="482"/>
                      </a:lnTo>
                      <a:lnTo>
                        <a:pt x="36" y="486"/>
                      </a:lnTo>
                      <a:lnTo>
                        <a:pt x="49" y="513"/>
                      </a:lnTo>
                      <a:lnTo>
                        <a:pt x="62" y="521"/>
                      </a:lnTo>
                      <a:lnTo>
                        <a:pt x="59" y="531"/>
                      </a:lnTo>
                      <a:lnTo>
                        <a:pt x="69" y="536"/>
                      </a:lnTo>
                      <a:lnTo>
                        <a:pt x="74" y="545"/>
                      </a:lnTo>
                      <a:lnTo>
                        <a:pt x="67" y="549"/>
                      </a:lnTo>
                      <a:lnTo>
                        <a:pt x="74" y="563"/>
                      </a:lnTo>
                      <a:lnTo>
                        <a:pt x="78" y="593"/>
                      </a:lnTo>
                      <a:lnTo>
                        <a:pt x="76" y="613"/>
                      </a:lnTo>
                      <a:lnTo>
                        <a:pt x="82" y="625"/>
                      </a:lnTo>
                      <a:lnTo>
                        <a:pt x="81" y="639"/>
                      </a:lnTo>
                      <a:lnTo>
                        <a:pt x="72" y="649"/>
                      </a:lnTo>
                      <a:lnTo>
                        <a:pt x="83" y="675"/>
                      </a:lnTo>
                      <a:lnTo>
                        <a:pt x="92" y="682"/>
                      </a:lnTo>
                      <a:lnTo>
                        <a:pt x="105" y="681"/>
                      </a:lnTo>
                      <a:lnTo>
                        <a:pt x="111" y="698"/>
                      </a:lnTo>
                      <a:lnTo>
                        <a:pt x="124" y="712"/>
                      </a:lnTo>
                      <a:lnTo>
                        <a:pt x="169" y="715"/>
                      </a:lnTo>
                      <a:lnTo>
                        <a:pt x="187" y="718"/>
                      </a:lnTo>
                      <a:lnTo>
                        <a:pt x="195" y="719"/>
                      </a:lnTo>
                      <a:lnTo>
                        <a:pt x="177" y="706"/>
                      </a:lnTo>
                      <a:lnTo>
                        <a:pt x="162" y="682"/>
                      </a:lnTo>
                      <a:lnTo>
                        <a:pt x="165" y="672"/>
                      </a:lnTo>
                      <a:lnTo>
                        <a:pt x="178" y="662"/>
                      </a:lnTo>
                      <a:lnTo>
                        <a:pt x="180" y="635"/>
                      </a:lnTo>
                      <a:lnTo>
                        <a:pt x="198" y="622"/>
                      </a:lnTo>
                      <a:lnTo>
                        <a:pt x="197" y="602"/>
                      </a:lnTo>
                      <a:lnTo>
                        <a:pt x="178" y="596"/>
                      </a:lnTo>
                      <a:lnTo>
                        <a:pt x="154" y="579"/>
                      </a:lnTo>
                      <a:lnTo>
                        <a:pt x="154" y="563"/>
                      </a:lnTo>
                      <a:lnTo>
                        <a:pt x="164" y="550"/>
                      </a:lnTo>
                      <a:lnTo>
                        <a:pt x="182" y="550"/>
                      </a:lnTo>
                      <a:lnTo>
                        <a:pt x="183" y="538"/>
                      </a:lnTo>
                      <a:lnTo>
                        <a:pt x="178" y="515"/>
                      </a:lnTo>
                      <a:lnTo>
                        <a:pt x="190" y="501"/>
                      </a:lnTo>
                      <a:lnTo>
                        <a:pt x="204" y="493"/>
                      </a:lnTo>
                      <a:lnTo>
                        <a:pt x="195" y="481"/>
                      </a:lnTo>
                      <a:lnTo>
                        <a:pt x="187" y="489"/>
                      </a:lnTo>
                      <a:lnTo>
                        <a:pt x="172" y="482"/>
                      </a:lnTo>
                      <a:lnTo>
                        <a:pt x="162" y="459"/>
                      </a:lnTo>
                      <a:lnTo>
                        <a:pt x="168" y="452"/>
                      </a:lnTo>
                      <a:lnTo>
                        <a:pt x="190" y="462"/>
                      </a:lnTo>
                      <a:lnTo>
                        <a:pt x="208" y="458"/>
                      </a:lnTo>
                      <a:lnTo>
                        <a:pt x="218" y="450"/>
                      </a:lnTo>
                      <a:lnTo>
                        <a:pt x="210" y="438"/>
                      </a:lnTo>
                      <a:lnTo>
                        <a:pt x="210" y="421"/>
                      </a:lnTo>
                      <a:lnTo>
                        <a:pt x="203" y="406"/>
                      </a:lnTo>
                      <a:lnTo>
                        <a:pt x="224" y="409"/>
                      </a:lnTo>
                      <a:lnTo>
                        <a:pt x="262" y="404"/>
                      </a:lnTo>
                      <a:lnTo>
                        <a:pt x="289" y="391"/>
                      </a:lnTo>
                      <a:lnTo>
                        <a:pt x="301" y="360"/>
                      </a:lnTo>
                      <a:lnTo>
                        <a:pt x="300" y="348"/>
                      </a:lnTo>
                      <a:lnTo>
                        <a:pt x="285" y="338"/>
                      </a:lnTo>
                      <a:lnTo>
                        <a:pt x="285" y="321"/>
                      </a:lnTo>
                      <a:lnTo>
                        <a:pt x="255" y="300"/>
                      </a:lnTo>
                      <a:lnTo>
                        <a:pt x="254" y="288"/>
                      </a:lnTo>
                      <a:lnTo>
                        <a:pt x="253" y="272"/>
                      </a:lnTo>
                      <a:lnTo>
                        <a:pt x="256" y="267"/>
                      </a:lnTo>
                      <a:lnTo>
                        <a:pt x="252" y="243"/>
                      </a:lnTo>
                      <a:lnTo>
                        <a:pt x="253" y="219"/>
                      </a:lnTo>
                      <a:lnTo>
                        <a:pt x="255" y="200"/>
                      </a:lnTo>
                      <a:lnTo>
                        <a:pt x="277" y="168"/>
                      </a:lnTo>
                      <a:lnTo>
                        <a:pt x="297" y="144"/>
                      </a:lnTo>
                      <a:lnTo>
                        <a:pt x="309" y="135"/>
                      </a:lnTo>
                      <a:lnTo>
                        <a:pt x="325" y="122"/>
                      </a:lnTo>
                      <a:lnTo>
                        <a:pt x="323" y="103"/>
                      </a:lnTo>
                      <a:lnTo>
                        <a:pt x="311" y="89"/>
                      </a:lnTo>
                      <a:lnTo>
                        <a:pt x="302" y="94"/>
                      </a:lnTo>
                      <a:lnTo>
                        <a:pt x="301" y="114"/>
                      </a:lnTo>
                      <a:lnTo>
                        <a:pt x="285" y="133"/>
                      </a:lnTo>
                      <a:lnTo>
                        <a:pt x="269" y="137"/>
                      </a:lnTo>
                      <a:lnTo>
                        <a:pt x="246" y="133"/>
                      </a:lnTo>
                      <a:lnTo>
                        <a:pt x="224" y="127"/>
                      </a:lnTo>
                      <a:lnTo>
                        <a:pt x="240" y="90"/>
                      </a:lnTo>
                      <a:lnTo>
                        <a:pt x="236" y="80"/>
                      </a:lnTo>
                      <a:lnTo>
                        <a:pt x="214" y="71"/>
                      </a:lnTo>
                      <a:lnTo>
                        <a:pt x="187" y="53"/>
                      </a:lnTo>
                      <a:lnTo>
                        <a:pt x="170" y="49"/>
                      </a:lnTo>
                      <a:lnTo>
                        <a:pt x="128" y="11"/>
                      </a:lnTo>
                      <a:lnTo>
                        <a:pt x="124" y="6"/>
                      </a:lnTo>
                      <a:lnTo>
                        <a:pt x="101" y="4"/>
                      </a:lnTo>
                      <a:lnTo>
                        <a:pt x="94" y="24"/>
                      </a:lnTo>
                      <a:lnTo>
                        <a:pt x="81" y="6"/>
                      </a:lnTo>
                      <a:lnTo>
                        <a:pt x="81" y="6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30" name="Belize">
                  <a:extLst>
                    <a:ext uri="{FF2B5EF4-FFF2-40B4-BE49-F238E27FC236}">
                      <a16:creationId xmlns:a16="http://schemas.microsoft.com/office/drawing/2014/main" id="{A9E8A342-8591-4CC2-BA8C-E22093EDD3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1743" y="3997688"/>
                  <a:ext cx="42158" cy="85721"/>
                </a:xfrm>
                <a:custGeom>
                  <a:avLst/>
                  <a:gdLst>
                    <a:gd name="T0" fmla="*/ 6 w 30"/>
                    <a:gd name="T1" fmla="*/ 61 h 61"/>
                    <a:gd name="T2" fmla="*/ 11 w 30"/>
                    <a:gd name="T3" fmla="*/ 54 h 61"/>
                    <a:gd name="T4" fmla="*/ 15 w 30"/>
                    <a:gd name="T5" fmla="*/ 53 h 61"/>
                    <a:gd name="T6" fmla="*/ 20 w 30"/>
                    <a:gd name="T7" fmla="*/ 46 h 61"/>
                    <a:gd name="T8" fmla="*/ 23 w 30"/>
                    <a:gd name="T9" fmla="*/ 34 h 61"/>
                    <a:gd name="T10" fmla="*/ 22 w 30"/>
                    <a:gd name="T11" fmla="*/ 32 h 61"/>
                    <a:gd name="T12" fmla="*/ 25 w 30"/>
                    <a:gd name="T13" fmla="*/ 24 h 61"/>
                    <a:gd name="T14" fmla="*/ 24 w 30"/>
                    <a:gd name="T15" fmla="*/ 20 h 61"/>
                    <a:gd name="T16" fmla="*/ 29 w 30"/>
                    <a:gd name="T17" fmla="*/ 10 h 61"/>
                    <a:gd name="T18" fmla="*/ 30 w 30"/>
                    <a:gd name="T19" fmla="*/ 3 h 61"/>
                    <a:gd name="T20" fmla="*/ 26 w 30"/>
                    <a:gd name="T21" fmla="*/ 3 h 61"/>
                    <a:gd name="T22" fmla="*/ 26 w 30"/>
                    <a:gd name="T23" fmla="*/ 0 h 61"/>
                    <a:gd name="T24" fmla="*/ 22 w 30"/>
                    <a:gd name="T25" fmla="*/ 0 h 61"/>
                    <a:gd name="T26" fmla="*/ 13 w 30"/>
                    <a:gd name="T27" fmla="*/ 14 h 61"/>
                    <a:gd name="T28" fmla="*/ 9 w 30"/>
                    <a:gd name="T29" fmla="*/ 11 h 61"/>
                    <a:gd name="T30" fmla="*/ 7 w 30"/>
                    <a:gd name="T31" fmla="*/ 13 h 61"/>
                    <a:gd name="T32" fmla="*/ 7 w 30"/>
                    <a:gd name="T33" fmla="*/ 16 h 61"/>
                    <a:gd name="T34" fmla="*/ 4 w 30"/>
                    <a:gd name="T35" fmla="*/ 35 h 61"/>
                    <a:gd name="T36" fmla="*/ 0 w 30"/>
                    <a:gd name="T37" fmla="*/ 61 h 61"/>
                    <a:gd name="T38" fmla="*/ 6 w 30"/>
                    <a:gd name="T39" fmla="*/ 61 h 61"/>
                    <a:gd name="T40" fmla="*/ 6 w 30"/>
                    <a:gd name="T4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" h="61">
                      <a:moveTo>
                        <a:pt x="6" y="61"/>
                      </a:moveTo>
                      <a:lnTo>
                        <a:pt x="11" y="54"/>
                      </a:lnTo>
                      <a:lnTo>
                        <a:pt x="15" y="53"/>
                      </a:lnTo>
                      <a:lnTo>
                        <a:pt x="20" y="46"/>
                      </a:lnTo>
                      <a:lnTo>
                        <a:pt x="23" y="34"/>
                      </a:lnTo>
                      <a:lnTo>
                        <a:pt x="22" y="32"/>
                      </a:lnTo>
                      <a:lnTo>
                        <a:pt x="25" y="24"/>
                      </a:lnTo>
                      <a:lnTo>
                        <a:pt x="24" y="20"/>
                      </a:lnTo>
                      <a:lnTo>
                        <a:pt x="29" y="10"/>
                      </a:lnTo>
                      <a:lnTo>
                        <a:pt x="30" y="3"/>
                      </a:lnTo>
                      <a:lnTo>
                        <a:pt x="26" y="3"/>
                      </a:lnTo>
                      <a:lnTo>
                        <a:pt x="26" y="0"/>
                      </a:lnTo>
                      <a:lnTo>
                        <a:pt x="22" y="0"/>
                      </a:lnTo>
                      <a:lnTo>
                        <a:pt x="13" y="14"/>
                      </a:lnTo>
                      <a:lnTo>
                        <a:pt x="9" y="11"/>
                      </a:lnTo>
                      <a:lnTo>
                        <a:pt x="7" y="13"/>
                      </a:lnTo>
                      <a:lnTo>
                        <a:pt x="7" y="16"/>
                      </a:lnTo>
                      <a:lnTo>
                        <a:pt x="4" y="35"/>
                      </a:lnTo>
                      <a:lnTo>
                        <a:pt x="0" y="61"/>
                      </a:lnTo>
                      <a:lnTo>
                        <a:pt x="6" y="61"/>
                      </a:lnTo>
                      <a:lnTo>
                        <a:pt x="6" y="61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31" name="Bolivia">
                  <a:extLst>
                    <a:ext uri="{FF2B5EF4-FFF2-40B4-BE49-F238E27FC236}">
                      <a16:creationId xmlns:a16="http://schemas.microsoft.com/office/drawing/2014/main" id="{64E463A7-08DB-42D2-A7C9-9D45841F2A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3848" y="4940620"/>
                  <a:ext cx="368179" cy="438442"/>
                </a:xfrm>
                <a:custGeom>
                  <a:avLst/>
                  <a:gdLst>
                    <a:gd name="T0" fmla="*/ 253 w 262"/>
                    <a:gd name="T1" fmla="*/ 247 h 312"/>
                    <a:gd name="T2" fmla="*/ 258 w 262"/>
                    <a:gd name="T3" fmla="*/ 243 h 312"/>
                    <a:gd name="T4" fmla="*/ 255 w 262"/>
                    <a:gd name="T5" fmla="*/ 229 h 312"/>
                    <a:gd name="T6" fmla="*/ 260 w 262"/>
                    <a:gd name="T7" fmla="*/ 218 h 312"/>
                    <a:gd name="T8" fmla="*/ 262 w 262"/>
                    <a:gd name="T9" fmla="*/ 200 h 312"/>
                    <a:gd name="T10" fmla="*/ 256 w 262"/>
                    <a:gd name="T11" fmla="*/ 185 h 312"/>
                    <a:gd name="T12" fmla="*/ 244 w 262"/>
                    <a:gd name="T13" fmla="*/ 178 h 312"/>
                    <a:gd name="T14" fmla="*/ 241 w 262"/>
                    <a:gd name="T15" fmla="*/ 169 h 312"/>
                    <a:gd name="T16" fmla="*/ 243 w 262"/>
                    <a:gd name="T17" fmla="*/ 156 h 312"/>
                    <a:gd name="T18" fmla="*/ 203 w 262"/>
                    <a:gd name="T19" fmla="*/ 154 h 312"/>
                    <a:gd name="T20" fmla="*/ 194 w 262"/>
                    <a:gd name="T21" fmla="*/ 127 h 312"/>
                    <a:gd name="T22" fmla="*/ 199 w 262"/>
                    <a:gd name="T23" fmla="*/ 126 h 312"/>
                    <a:gd name="T24" fmla="*/ 198 w 262"/>
                    <a:gd name="T25" fmla="*/ 116 h 312"/>
                    <a:gd name="T26" fmla="*/ 194 w 262"/>
                    <a:gd name="T27" fmla="*/ 109 h 312"/>
                    <a:gd name="T28" fmla="*/ 192 w 262"/>
                    <a:gd name="T29" fmla="*/ 95 h 312"/>
                    <a:gd name="T30" fmla="*/ 180 w 262"/>
                    <a:gd name="T31" fmla="*/ 89 h 312"/>
                    <a:gd name="T32" fmla="*/ 167 w 262"/>
                    <a:gd name="T33" fmla="*/ 89 h 312"/>
                    <a:gd name="T34" fmla="*/ 157 w 262"/>
                    <a:gd name="T35" fmla="*/ 81 h 312"/>
                    <a:gd name="T36" fmla="*/ 143 w 262"/>
                    <a:gd name="T37" fmla="*/ 77 h 312"/>
                    <a:gd name="T38" fmla="*/ 134 w 262"/>
                    <a:gd name="T39" fmla="*/ 68 h 312"/>
                    <a:gd name="T40" fmla="*/ 111 w 262"/>
                    <a:gd name="T41" fmla="*/ 64 h 312"/>
                    <a:gd name="T42" fmla="*/ 86 w 262"/>
                    <a:gd name="T43" fmla="*/ 43 h 312"/>
                    <a:gd name="T44" fmla="*/ 87 w 262"/>
                    <a:gd name="T45" fmla="*/ 27 h 312"/>
                    <a:gd name="T46" fmla="*/ 85 w 262"/>
                    <a:gd name="T47" fmla="*/ 18 h 312"/>
                    <a:gd name="T48" fmla="*/ 85 w 262"/>
                    <a:gd name="T49" fmla="*/ 0 h 312"/>
                    <a:gd name="T50" fmla="*/ 58 w 262"/>
                    <a:gd name="T51" fmla="*/ 5 h 312"/>
                    <a:gd name="T52" fmla="*/ 48 w 262"/>
                    <a:gd name="T53" fmla="*/ 13 h 312"/>
                    <a:gd name="T54" fmla="*/ 30 w 262"/>
                    <a:gd name="T55" fmla="*/ 22 h 312"/>
                    <a:gd name="T56" fmla="*/ 26 w 262"/>
                    <a:gd name="T57" fmla="*/ 30 h 312"/>
                    <a:gd name="T58" fmla="*/ 15 w 262"/>
                    <a:gd name="T59" fmla="*/ 31 h 312"/>
                    <a:gd name="T60" fmla="*/ 0 w 262"/>
                    <a:gd name="T61" fmla="*/ 28 h 312"/>
                    <a:gd name="T62" fmla="*/ 20 w 262"/>
                    <a:gd name="T63" fmla="*/ 66 h 312"/>
                    <a:gd name="T64" fmla="*/ 16 w 262"/>
                    <a:gd name="T65" fmla="*/ 75 h 312"/>
                    <a:gd name="T66" fmla="*/ 16 w 262"/>
                    <a:gd name="T67" fmla="*/ 91 h 312"/>
                    <a:gd name="T68" fmla="*/ 17 w 262"/>
                    <a:gd name="T69" fmla="*/ 111 h 312"/>
                    <a:gd name="T70" fmla="*/ 11 w 262"/>
                    <a:gd name="T71" fmla="*/ 123 h 312"/>
                    <a:gd name="T72" fmla="*/ 15 w 262"/>
                    <a:gd name="T73" fmla="*/ 132 h 312"/>
                    <a:gd name="T74" fmla="*/ 11 w 262"/>
                    <a:gd name="T75" fmla="*/ 140 h 312"/>
                    <a:gd name="T76" fmla="*/ 21 w 262"/>
                    <a:gd name="T77" fmla="*/ 160 h 312"/>
                    <a:gd name="T78" fmla="*/ 11 w 262"/>
                    <a:gd name="T79" fmla="*/ 186 h 312"/>
                    <a:gd name="T80" fmla="*/ 22 w 262"/>
                    <a:gd name="T81" fmla="*/ 202 h 312"/>
                    <a:gd name="T82" fmla="*/ 27 w 262"/>
                    <a:gd name="T83" fmla="*/ 219 h 312"/>
                    <a:gd name="T84" fmla="*/ 39 w 262"/>
                    <a:gd name="T85" fmla="*/ 229 h 312"/>
                    <a:gd name="T86" fmla="*/ 35 w 262"/>
                    <a:gd name="T87" fmla="*/ 252 h 312"/>
                    <a:gd name="T88" fmla="*/ 48 w 262"/>
                    <a:gd name="T89" fmla="*/ 279 h 312"/>
                    <a:gd name="T90" fmla="*/ 60 w 262"/>
                    <a:gd name="T91" fmla="*/ 312 h 312"/>
                    <a:gd name="T92" fmla="*/ 74 w 262"/>
                    <a:gd name="T93" fmla="*/ 308 h 312"/>
                    <a:gd name="T94" fmla="*/ 89 w 262"/>
                    <a:gd name="T95" fmla="*/ 286 h 312"/>
                    <a:gd name="T96" fmla="*/ 117 w 262"/>
                    <a:gd name="T97" fmla="*/ 292 h 312"/>
                    <a:gd name="T98" fmla="*/ 130 w 262"/>
                    <a:gd name="T99" fmla="*/ 310 h 312"/>
                    <a:gd name="T100" fmla="*/ 137 w 262"/>
                    <a:gd name="T101" fmla="*/ 290 h 312"/>
                    <a:gd name="T102" fmla="*/ 160 w 262"/>
                    <a:gd name="T103" fmla="*/ 292 h 312"/>
                    <a:gd name="T104" fmla="*/ 164 w 262"/>
                    <a:gd name="T105" fmla="*/ 297 h 312"/>
                    <a:gd name="T106" fmla="*/ 170 w 262"/>
                    <a:gd name="T107" fmla="*/ 268 h 312"/>
                    <a:gd name="T108" fmla="*/ 169 w 262"/>
                    <a:gd name="T109" fmla="*/ 256 h 312"/>
                    <a:gd name="T110" fmla="*/ 177 w 262"/>
                    <a:gd name="T111" fmla="*/ 234 h 312"/>
                    <a:gd name="T112" fmla="*/ 212 w 262"/>
                    <a:gd name="T113" fmla="*/ 228 h 312"/>
                    <a:gd name="T114" fmla="*/ 231 w 262"/>
                    <a:gd name="T115" fmla="*/ 228 h 312"/>
                    <a:gd name="T116" fmla="*/ 252 w 262"/>
                    <a:gd name="T117" fmla="*/ 240 h 312"/>
                    <a:gd name="T118" fmla="*/ 253 w 262"/>
                    <a:gd name="T119" fmla="*/ 247 h 312"/>
                    <a:gd name="T120" fmla="*/ 253 w 262"/>
                    <a:gd name="T121" fmla="*/ 247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62" h="312">
                      <a:moveTo>
                        <a:pt x="253" y="247"/>
                      </a:moveTo>
                      <a:lnTo>
                        <a:pt x="258" y="243"/>
                      </a:lnTo>
                      <a:lnTo>
                        <a:pt x="255" y="229"/>
                      </a:lnTo>
                      <a:lnTo>
                        <a:pt x="260" y="218"/>
                      </a:lnTo>
                      <a:lnTo>
                        <a:pt x="262" y="200"/>
                      </a:lnTo>
                      <a:lnTo>
                        <a:pt x="256" y="185"/>
                      </a:lnTo>
                      <a:lnTo>
                        <a:pt x="244" y="178"/>
                      </a:lnTo>
                      <a:lnTo>
                        <a:pt x="241" y="169"/>
                      </a:lnTo>
                      <a:lnTo>
                        <a:pt x="243" y="156"/>
                      </a:lnTo>
                      <a:lnTo>
                        <a:pt x="203" y="154"/>
                      </a:lnTo>
                      <a:lnTo>
                        <a:pt x="194" y="127"/>
                      </a:lnTo>
                      <a:lnTo>
                        <a:pt x="199" y="126"/>
                      </a:lnTo>
                      <a:lnTo>
                        <a:pt x="198" y="116"/>
                      </a:lnTo>
                      <a:lnTo>
                        <a:pt x="194" y="109"/>
                      </a:lnTo>
                      <a:lnTo>
                        <a:pt x="192" y="95"/>
                      </a:lnTo>
                      <a:lnTo>
                        <a:pt x="180" y="89"/>
                      </a:lnTo>
                      <a:lnTo>
                        <a:pt x="167" y="89"/>
                      </a:lnTo>
                      <a:lnTo>
                        <a:pt x="157" y="81"/>
                      </a:lnTo>
                      <a:lnTo>
                        <a:pt x="143" y="77"/>
                      </a:lnTo>
                      <a:lnTo>
                        <a:pt x="134" y="68"/>
                      </a:lnTo>
                      <a:lnTo>
                        <a:pt x="111" y="64"/>
                      </a:lnTo>
                      <a:lnTo>
                        <a:pt x="86" y="43"/>
                      </a:lnTo>
                      <a:lnTo>
                        <a:pt x="87" y="27"/>
                      </a:lnTo>
                      <a:lnTo>
                        <a:pt x="85" y="18"/>
                      </a:lnTo>
                      <a:lnTo>
                        <a:pt x="85" y="0"/>
                      </a:lnTo>
                      <a:lnTo>
                        <a:pt x="58" y="5"/>
                      </a:lnTo>
                      <a:lnTo>
                        <a:pt x="48" y="13"/>
                      </a:lnTo>
                      <a:lnTo>
                        <a:pt x="30" y="22"/>
                      </a:lnTo>
                      <a:lnTo>
                        <a:pt x="26" y="30"/>
                      </a:lnTo>
                      <a:lnTo>
                        <a:pt x="15" y="31"/>
                      </a:lnTo>
                      <a:lnTo>
                        <a:pt x="0" y="28"/>
                      </a:lnTo>
                      <a:lnTo>
                        <a:pt x="20" y="66"/>
                      </a:lnTo>
                      <a:lnTo>
                        <a:pt x="16" y="75"/>
                      </a:lnTo>
                      <a:lnTo>
                        <a:pt x="16" y="91"/>
                      </a:lnTo>
                      <a:lnTo>
                        <a:pt x="17" y="111"/>
                      </a:lnTo>
                      <a:lnTo>
                        <a:pt x="11" y="123"/>
                      </a:lnTo>
                      <a:lnTo>
                        <a:pt x="15" y="132"/>
                      </a:lnTo>
                      <a:lnTo>
                        <a:pt x="11" y="140"/>
                      </a:lnTo>
                      <a:lnTo>
                        <a:pt x="21" y="160"/>
                      </a:lnTo>
                      <a:lnTo>
                        <a:pt x="11" y="186"/>
                      </a:lnTo>
                      <a:lnTo>
                        <a:pt x="22" y="202"/>
                      </a:lnTo>
                      <a:lnTo>
                        <a:pt x="27" y="219"/>
                      </a:lnTo>
                      <a:lnTo>
                        <a:pt x="39" y="229"/>
                      </a:lnTo>
                      <a:lnTo>
                        <a:pt x="35" y="252"/>
                      </a:lnTo>
                      <a:lnTo>
                        <a:pt x="48" y="279"/>
                      </a:lnTo>
                      <a:lnTo>
                        <a:pt x="60" y="312"/>
                      </a:lnTo>
                      <a:lnTo>
                        <a:pt x="74" y="308"/>
                      </a:lnTo>
                      <a:lnTo>
                        <a:pt x="89" y="286"/>
                      </a:lnTo>
                      <a:lnTo>
                        <a:pt x="117" y="292"/>
                      </a:lnTo>
                      <a:lnTo>
                        <a:pt x="130" y="310"/>
                      </a:lnTo>
                      <a:lnTo>
                        <a:pt x="137" y="290"/>
                      </a:lnTo>
                      <a:lnTo>
                        <a:pt x="160" y="292"/>
                      </a:lnTo>
                      <a:lnTo>
                        <a:pt x="164" y="297"/>
                      </a:lnTo>
                      <a:lnTo>
                        <a:pt x="170" y="268"/>
                      </a:lnTo>
                      <a:lnTo>
                        <a:pt x="169" y="256"/>
                      </a:lnTo>
                      <a:lnTo>
                        <a:pt x="177" y="234"/>
                      </a:lnTo>
                      <a:lnTo>
                        <a:pt x="212" y="228"/>
                      </a:lnTo>
                      <a:lnTo>
                        <a:pt x="231" y="228"/>
                      </a:lnTo>
                      <a:lnTo>
                        <a:pt x="252" y="240"/>
                      </a:lnTo>
                      <a:lnTo>
                        <a:pt x="253" y="247"/>
                      </a:lnTo>
                      <a:lnTo>
                        <a:pt x="253" y="247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32" name="Brazil">
                  <a:extLst>
                    <a:ext uri="{FF2B5EF4-FFF2-40B4-BE49-F238E27FC236}">
                      <a16:creationId xmlns:a16="http://schemas.microsoft.com/office/drawing/2014/main" id="{E2E246EA-C0E8-43E4-8F94-D27241924C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6132" y="4438941"/>
                  <a:ext cx="1155126" cy="1302679"/>
                </a:xfrm>
                <a:custGeom>
                  <a:avLst/>
                  <a:gdLst>
                    <a:gd name="T0" fmla="*/ 339 w 822"/>
                    <a:gd name="T1" fmla="*/ 85 h 927"/>
                    <a:gd name="T2" fmla="*/ 310 w 822"/>
                    <a:gd name="T3" fmla="*/ 94 h 927"/>
                    <a:gd name="T4" fmla="*/ 295 w 822"/>
                    <a:gd name="T5" fmla="*/ 39 h 927"/>
                    <a:gd name="T6" fmla="*/ 292 w 822"/>
                    <a:gd name="T7" fmla="*/ 6 h 927"/>
                    <a:gd name="T8" fmla="*/ 271 w 822"/>
                    <a:gd name="T9" fmla="*/ 17 h 927"/>
                    <a:gd name="T10" fmla="*/ 210 w 822"/>
                    <a:gd name="T11" fmla="*/ 29 h 927"/>
                    <a:gd name="T12" fmla="*/ 198 w 822"/>
                    <a:gd name="T13" fmla="*/ 51 h 927"/>
                    <a:gd name="T14" fmla="*/ 204 w 822"/>
                    <a:gd name="T15" fmla="*/ 80 h 927"/>
                    <a:gd name="T16" fmla="*/ 173 w 822"/>
                    <a:gd name="T17" fmla="*/ 106 h 927"/>
                    <a:gd name="T18" fmla="*/ 138 w 822"/>
                    <a:gd name="T19" fmla="*/ 84 h 927"/>
                    <a:gd name="T20" fmla="*/ 85 w 822"/>
                    <a:gd name="T21" fmla="*/ 99 h 927"/>
                    <a:gd name="T22" fmla="*/ 80 w 822"/>
                    <a:gd name="T23" fmla="*/ 112 h 927"/>
                    <a:gd name="T24" fmla="*/ 92 w 822"/>
                    <a:gd name="T25" fmla="*/ 162 h 927"/>
                    <a:gd name="T26" fmla="*/ 45 w 822"/>
                    <a:gd name="T27" fmla="*/ 235 h 927"/>
                    <a:gd name="T28" fmla="*/ 18 w 822"/>
                    <a:gd name="T29" fmla="*/ 282 h 927"/>
                    <a:gd name="T30" fmla="*/ 10 w 822"/>
                    <a:gd name="T31" fmla="*/ 325 h 927"/>
                    <a:gd name="T32" fmla="*/ 42 w 822"/>
                    <a:gd name="T33" fmla="*/ 363 h 927"/>
                    <a:gd name="T34" fmla="*/ 86 w 822"/>
                    <a:gd name="T35" fmla="*/ 390 h 927"/>
                    <a:gd name="T36" fmla="*/ 128 w 822"/>
                    <a:gd name="T37" fmla="*/ 379 h 927"/>
                    <a:gd name="T38" fmla="*/ 183 w 822"/>
                    <a:gd name="T39" fmla="*/ 375 h 927"/>
                    <a:gd name="T40" fmla="*/ 232 w 822"/>
                    <a:gd name="T41" fmla="*/ 425 h 927"/>
                    <a:gd name="T42" fmla="*/ 278 w 822"/>
                    <a:gd name="T43" fmla="*/ 446 h 927"/>
                    <a:gd name="T44" fmla="*/ 297 w 822"/>
                    <a:gd name="T45" fmla="*/ 483 h 927"/>
                    <a:gd name="T46" fmla="*/ 339 w 822"/>
                    <a:gd name="T47" fmla="*/ 526 h 927"/>
                    <a:gd name="T48" fmla="*/ 358 w 822"/>
                    <a:gd name="T49" fmla="*/ 575 h 927"/>
                    <a:gd name="T50" fmla="*/ 357 w 822"/>
                    <a:gd name="T51" fmla="*/ 617 h 927"/>
                    <a:gd name="T52" fmla="*/ 404 w 822"/>
                    <a:gd name="T53" fmla="*/ 657 h 927"/>
                    <a:gd name="T54" fmla="*/ 423 w 822"/>
                    <a:gd name="T55" fmla="*/ 696 h 927"/>
                    <a:gd name="T56" fmla="*/ 438 w 822"/>
                    <a:gd name="T57" fmla="*/ 723 h 927"/>
                    <a:gd name="T58" fmla="*/ 459 w 822"/>
                    <a:gd name="T59" fmla="*/ 765 h 927"/>
                    <a:gd name="T60" fmla="*/ 389 w 822"/>
                    <a:gd name="T61" fmla="*/ 843 h 927"/>
                    <a:gd name="T62" fmla="*/ 455 w 822"/>
                    <a:gd name="T63" fmla="*/ 873 h 927"/>
                    <a:gd name="T64" fmla="*/ 488 w 822"/>
                    <a:gd name="T65" fmla="*/ 927 h 927"/>
                    <a:gd name="T66" fmla="*/ 531 w 822"/>
                    <a:gd name="T67" fmla="*/ 861 h 927"/>
                    <a:gd name="T68" fmla="*/ 564 w 822"/>
                    <a:gd name="T69" fmla="*/ 770 h 927"/>
                    <a:gd name="T70" fmla="*/ 598 w 822"/>
                    <a:gd name="T71" fmla="*/ 698 h 927"/>
                    <a:gd name="T72" fmla="*/ 688 w 822"/>
                    <a:gd name="T73" fmla="*/ 671 h 927"/>
                    <a:gd name="T74" fmla="*/ 729 w 822"/>
                    <a:gd name="T75" fmla="*/ 591 h 927"/>
                    <a:gd name="T76" fmla="*/ 742 w 822"/>
                    <a:gd name="T77" fmla="*/ 497 h 927"/>
                    <a:gd name="T78" fmla="*/ 763 w 822"/>
                    <a:gd name="T79" fmla="*/ 414 h 927"/>
                    <a:gd name="T80" fmla="*/ 822 w 822"/>
                    <a:gd name="T81" fmla="*/ 300 h 927"/>
                    <a:gd name="T82" fmla="*/ 785 w 822"/>
                    <a:gd name="T83" fmla="*/ 247 h 927"/>
                    <a:gd name="T84" fmla="*/ 679 w 822"/>
                    <a:gd name="T85" fmla="*/ 194 h 927"/>
                    <a:gd name="T86" fmla="*/ 607 w 822"/>
                    <a:gd name="T87" fmla="*/ 162 h 927"/>
                    <a:gd name="T88" fmla="*/ 529 w 822"/>
                    <a:gd name="T89" fmla="*/ 131 h 927"/>
                    <a:gd name="T90" fmla="*/ 501 w 822"/>
                    <a:gd name="T91" fmla="*/ 83 h 927"/>
                    <a:gd name="T92" fmla="*/ 466 w 822"/>
                    <a:gd name="T93" fmla="*/ 26 h 927"/>
                    <a:gd name="T94" fmla="*/ 428 w 822"/>
                    <a:gd name="T95" fmla="*/ 76 h 927"/>
                    <a:gd name="T96" fmla="*/ 406 w 822"/>
                    <a:gd name="T97" fmla="*/ 70 h 927"/>
                    <a:gd name="T98" fmla="*/ 373 w 822"/>
                    <a:gd name="T99" fmla="*/ 72 h 927"/>
                    <a:gd name="T100" fmla="*/ 363 w 822"/>
                    <a:gd name="T101" fmla="*/ 80 h 9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822" h="927">
                      <a:moveTo>
                        <a:pt x="363" y="80"/>
                      </a:moveTo>
                      <a:lnTo>
                        <a:pt x="357" y="80"/>
                      </a:lnTo>
                      <a:lnTo>
                        <a:pt x="346" y="79"/>
                      </a:lnTo>
                      <a:lnTo>
                        <a:pt x="339" y="85"/>
                      </a:lnTo>
                      <a:lnTo>
                        <a:pt x="329" y="89"/>
                      </a:lnTo>
                      <a:lnTo>
                        <a:pt x="324" y="90"/>
                      </a:lnTo>
                      <a:lnTo>
                        <a:pt x="321" y="94"/>
                      </a:lnTo>
                      <a:lnTo>
                        <a:pt x="310" y="94"/>
                      </a:lnTo>
                      <a:lnTo>
                        <a:pt x="297" y="82"/>
                      </a:lnTo>
                      <a:lnTo>
                        <a:pt x="296" y="72"/>
                      </a:lnTo>
                      <a:lnTo>
                        <a:pt x="291" y="59"/>
                      </a:lnTo>
                      <a:lnTo>
                        <a:pt x="295" y="39"/>
                      </a:lnTo>
                      <a:lnTo>
                        <a:pt x="301" y="31"/>
                      </a:lnTo>
                      <a:lnTo>
                        <a:pt x="296" y="20"/>
                      </a:lnTo>
                      <a:lnTo>
                        <a:pt x="289" y="16"/>
                      </a:lnTo>
                      <a:lnTo>
                        <a:pt x="292" y="6"/>
                      </a:lnTo>
                      <a:lnTo>
                        <a:pt x="287" y="0"/>
                      </a:lnTo>
                      <a:lnTo>
                        <a:pt x="277" y="1"/>
                      </a:lnTo>
                      <a:lnTo>
                        <a:pt x="279" y="9"/>
                      </a:lnTo>
                      <a:lnTo>
                        <a:pt x="271" y="17"/>
                      </a:lnTo>
                      <a:lnTo>
                        <a:pt x="247" y="26"/>
                      </a:lnTo>
                      <a:lnTo>
                        <a:pt x="232" y="30"/>
                      </a:lnTo>
                      <a:lnTo>
                        <a:pt x="226" y="36"/>
                      </a:lnTo>
                      <a:lnTo>
                        <a:pt x="210" y="29"/>
                      </a:lnTo>
                      <a:lnTo>
                        <a:pt x="194" y="26"/>
                      </a:lnTo>
                      <a:lnTo>
                        <a:pt x="190" y="29"/>
                      </a:lnTo>
                      <a:lnTo>
                        <a:pt x="199" y="35"/>
                      </a:lnTo>
                      <a:lnTo>
                        <a:pt x="198" y="51"/>
                      </a:lnTo>
                      <a:lnTo>
                        <a:pt x="200" y="66"/>
                      </a:lnTo>
                      <a:lnTo>
                        <a:pt x="219" y="67"/>
                      </a:lnTo>
                      <a:lnTo>
                        <a:pt x="220" y="73"/>
                      </a:lnTo>
                      <a:lnTo>
                        <a:pt x="204" y="80"/>
                      </a:lnTo>
                      <a:lnTo>
                        <a:pt x="202" y="90"/>
                      </a:lnTo>
                      <a:lnTo>
                        <a:pt x="193" y="94"/>
                      </a:lnTo>
                      <a:lnTo>
                        <a:pt x="178" y="99"/>
                      </a:lnTo>
                      <a:lnTo>
                        <a:pt x="173" y="106"/>
                      </a:lnTo>
                      <a:lnTo>
                        <a:pt x="157" y="108"/>
                      </a:lnTo>
                      <a:lnTo>
                        <a:pt x="146" y="95"/>
                      </a:lnTo>
                      <a:lnTo>
                        <a:pt x="141" y="98"/>
                      </a:lnTo>
                      <a:lnTo>
                        <a:pt x="138" y="84"/>
                      </a:lnTo>
                      <a:lnTo>
                        <a:pt x="132" y="77"/>
                      </a:lnTo>
                      <a:lnTo>
                        <a:pt x="125" y="85"/>
                      </a:lnTo>
                      <a:lnTo>
                        <a:pt x="85" y="84"/>
                      </a:lnTo>
                      <a:lnTo>
                        <a:pt x="85" y="99"/>
                      </a:lnTo>
                      <a:lnTo>
                        <a:pt x="97" y="102"/>
                      </a:lnTo>
                      <a:lnTo>
                        <a:pt x="96" y="110"/>
                      </a:lnTo>
                      <a:lnTo>
                        <a:pt x="92" y="108"/>
                      </a:lnTo>
                      <a:lnTo>
                        <a:pt x="80" y="112"/>
                      </a:lnTo>
                      <a:lnTo>
                        <a:pt x="80" y="129"/>
                      </a:lnTo>
                      <a:lnTo>
                        <a:pt x="89" y="138"/>
                      </a:lnTo>
                      <a:lnTo>
                        <a:pt x="92" y="151"/>
                      </a:lnTo>
                      <a:lnTo>
                        <a:pt x="92" y="162"/>
                      </a:lnTo>
                      <a:lnTo>
                        <a:pt x="84" y="227"/>
                      </a:lnTo>
                      <a:lnTo>
                        <a:pt x="65" y="226"/>
                      </a:lnTo>
                      <a:lnTo>
                        <a:pt x="62" y="230"/>
                      </a:lnTo>
                      <a:lnTo>
                        <a:pt x="45" y="235"/>
                      </a:lnTo>
                      <a:lnTo>
                        <a:pt x="22" y="250"/>
                      </a:lnTo>
                      <a:lnTo>
                        <a:pt x="20" y="262"/>
                      </a:lnTo>
                      <a:lnTo>
                        <a:pt x="15" y="270"/>
                      </a:lnTo>
                      <a:lnTo>
                        <a:pt x="18" y="282"/>
                      </a:lnTo>
                      <a:lnTo>
                        <a:pt x="6" y="290"/>
                      </a:lnTo>
                      <a:lnTo>
                        <a:pt x="6" y="300"/>
                      </a:lnTo>
                      <a:lnTo>
                        <a:pt x="0" y="304"/>
                      </a:lnTo>
                      <a:lnTo>
                        <a:pt x="10" y="325"/>
                      </a:lnTo>
                      <a:lnTo>
                        <a:pt x="23" y="339"/>
                      </a:lnTo>
                      <a:lnTo>
                        <a:pt x="19" y="350"/>
                      </a:lnTo>
                      <a:lnTo>
                        <a:pt x="32" y="351"/>
                      </a:lnTo>
                      <a:lnTo>
                        <a:pt x="42" y="363"/>
                      </a:lnTo>
                      <a:lnTo>
                        <a:pt x="59" y="364"/>
                      </a:lnTo>
                      <a:lnTo>
                        <a:pt x="76" y="350"/>
                      </a:lnTo>
                      <a:lnTo>
                        <a:pt x="77" y="387"/>
                      </a:lnTo>
                      <a:lnTo>
                        <a:pt x="86" y="390"/>
                      </a:lnTo>
                      <a:lnTo>
                        <a:pt x="98" y="385"/>
                      </a:lnTo>
                      <a:lnTo>
                        <a:pt x="113" y="388"/>
                      </a:lnTo>
                      <a:lnTo>
                        <a:pt x="124" y="387"/>
                      </a:lnTo>
                      <a:lnTo>
                        <a:pt x="128" y="379"/>
                      </a:lnTo>
                      <a:lnTo>
                        <a:pt x="146" y="370"/>
                      </a:lnTo>
                      <a:lnTo>
                        <a:pt x="156" y="362"/>
                      </a:lnTo>
                      <a:lnTo>
                        <a:pt x="183" y="357"/>
                      </a:lnTo>
                      <a:lnTo>
                        <a:pt x="183" y="375"/>
                      </a:lnTo>
                      <a:lnTo>
                        <a:pt x="185" y="384"/>
                      </a:lnTo>
                      <a:lnTo>
                        <a:pt x="184" y="400"/>
                      </a:lnTo>
                      <a:lnTo>
                        <a:pt x="209" y="421"/>
                      </a:lnTo>
                      <a:lnTo>
                        <a:pt x="232" y="425"/>
                      </a:lnTo>
                      <a:lnTo>
                        <a:pt x="241" y="434"/>
                      </a:lnTo>
                      <a:lnTo>
                        <a:pt x="255" y="438"/>
                      </a:lnTo>
                      <a:lnTo>
                        <a:pt x="265" y="446"/>
                      </a:lnTo>
                      <a:lnTo>
                        <a:pt x="278" y="446"/>
                      </a:lnTo>
                      <a:lnTo>
                        <a:pt x="290" y="452"/>
                      </a:lnTo>
                      <a:lnTo>
                        <a:pt x="292" y="466"/>
                      </a:lnTo>
                      <a:lnTo>
                        <a:pt x="296" y="473"/>
                      </a:lnTo>
                      <a:lnTo>
                        <a:pt x="297" y="483"/>
                      </a:lnTo>
                      <a:lnTo>
                        <a:pt x="292" y="484"/>
                      </a:lnTo>
                      <a:lnTo>
                        <a:pt x="301" y="511"/>
                      </a:lnTo>
                      <a:lnTo>
                        <a:pt x="341" y="513"/>
                      </a:lnTo>
                      <a:lnTo>
                        <a:pt x="339" y="526"/>
                      </a:lnTo>
                      <a:lnTo>
                        <a:pt x="342" y="535"/>
                      </a:lnTo>
                      <a:lnTo>
                        <a:pt x="354" y="542"/>
                      </a:lnTo>
                      <a:lnTo>
                        <a:pt x="360" y="557"/>
                      </a:lnTo>
                      <a:lnTo>
                        <a:pt x="358" y="575"/>
                      </a:lnTo>
                      <a:lnTo>
                        <a:pt x="353" y="586"/>
                      </a:lnTo>
                      <a:lnTo>
                        <a:pt x="356" y="600"/>
                      </a:lnTo>
                      <a:lnTo>
                        <a:pt x="351" y="604"/>
                      </a:lnTo>
                      <a:lnTo>
                        <a:pt x="357" y="617"/>
                      </a:lnTo>
                      <a:lnTo>
                        <a:pt x="359" y="650"/>
                      </a:lnTo>
                      <a:lnTo>
                        <a:pt x="381" y="655"/>
                      </a:lnTo>
                      <a:lnTo>
                        <a:pt x="389" y="650"/>
                      </a:lnTo>
                      <a:lnTo>
                        <a:pt x="404" y="657"/>
                      </a:lnTo>
                      <a:lnTo>
                        <a:pt x="409" y="663"/>
                      </a:lnTo>
                      <a:lnTo>
                        <a:pt x="412" y="685"/>
                      </a:lnTo>
                      <a:lnTo>
                        <a:pt x="415" y="694"/>
                      </a:lnTo>
                      <a:lnTo>
                        <a:pt x="423" y="696"/>
                      </a:lnTo>
                      <a:lnTo>
                        <a:pt x="430" y="691"/>
                      </a:lnTo>
                      <a:lnTo>
                        <a:pt x="438" y="696"/>
                      </a:lnTo>
                      <a:lnTo>
                        <a:pt x="439" y="709"/>
                      </a:lnTo>
                      <a:lnTo>
                        <a:pt x="438" y="723"/>
                      </a:lnTo>
                      <a:lnTo>
                        <a:pt x="436" y="737"/>
                      </a:lnTo>
                      <a:lnTo>
                        <a:pt x="445" y="732"/>
                      </a:lnTo>
                      <a:lnTo>
                        <a:pt x="457" y="746"/>
                      </a:lnTo>
                      <a:lnTo>
                        <a:pt x="459" y="765"/>
                      </a:lnTo>
                      <a:lnTo>
                        <a:pt x="443" y="778"/>
                      </a:lnTo>
                      <a:lnTo>
                        <a:pt x="431" y="787"/>
                      </a:lnTo>
                      <a:lnTo>
                        <a:pt x="411" y="811"/>
                      </a:lnTo>
                      <a:lnTo>
                        <a:pt x="389" y="843"/>
                      </a:lnTo>
                      <a:lnTo>
                        <a:pt x="402" y="840"/>
                      </a:lnTo>
                      <a:lnTo>
                        <a:pt x="424" y="858"/>
                      </a:lnTo>
                      <a:lnTo>
                        <a:pt x="432" y="858"/>
                      </a:lnTo>
                      <a:lnTo>
                        <a:pt x="455" y="873"/>
                      </a:lnTo>
                      <a:lnTo>
                        <a:pt x="473" y="886"/>
                      </a:lnTo>
                      <a:lnTo>
                        <a:pt x="487" y="902"/>
                      </a:lnTo>
                      <a:lnTo>
                        <a:pt x="480" y="913"/>
                      </a:lnTo>
                      <a:lnTo>
                        <a:pt x="488" y="927"/>
                      </a:lnTo>
                      <a:lnTo>
                        <a:pt x="499" y="913"/>
                      </a:lnTo>
                      <a:lnTo>
                        <a:pt x="505" y="891"/>
                      </a:lnTo>
                      <a:lnTo>
                        <a:pt x="516" y="880"/>
                      </a:lnTo>
                      <a:lnTo>
                        <a:pt x="531" y="861"/>
                      </a:lnTo>
                      <a:lnTo>
                        <a:pt x="548" y="819"/>
                      </a:lnTo>
                      <a:lnTo>
                        <a:pt x="561" y="806"/>
                      </a:lnTo>
                      <a:lnTo>
                        <a:pt x="563" y="795"/>
                      </a:lnTo>
                      <a:lnTo>
                        <a:pt x="564" y="770"/>
                      </a:lnTo>
                      <a:lnTo>
                        <a:pt x="560" y="757"/>
                      </a:lnTo>
                      <a:lnTo>
                        <a:pt x="561" y="740"/>
                      </a:lnTo>
                      <a:lnTo>
                        <a:pt x="576" y="716"/>
                      </a:lnTo>
                      <a:lnTo>
                        <a:pt x="598" y="698"/>
                      </a:lnTo>
                      <a:lnTo>
                        <a:pt x="620" y="690"/>
                      </a:lnTo>
                      <a:lnTo>
                        <a:pt x="634" y="680"/>
                      </a:lnTo>
                      <a:lnTo>
                        <a:pt x="666" y="671"/>
                      </a:lnTo>
                      <a:lnTo>
                        <a:pt x="688" y="671"/>
                      </a:lnTo>
                      <a:lnTo>
                        <a:pt x="692" y="657"/>
                      </a:lnTo>
                      <a:lnTo>
                        <a:pt x="708" y="646"/>
                      </a:lnTo>
                      <a:lnTo>
                        <a:pt x="710" y="622"/>
                      </a:lnTo>
                      <a:lnTo>
                        <a:pt x="729" y="591"/>
                      </a:lnTo>
                      <a:lnTo>
                        <a:pt x="731" y="559"/>
                      </a:lnTo>
                      <a:lnTo>
                        <a:pt x="737" y="549"/>
                      </a:lnTo>
                      <a:lnTo>
                        <a:pt x="738" y="534"/>
                      </a:lnTo>
                      <a:lnTo>
                        <a:pt x="742" y="497"/>
                      </a:lnTo>
                      <a:lnTo>
                        <a:pt x="738" y="453"/>
                      </a:lnTo>
                      <a:lnTo>
                        <a:pt x="744" y="435"/>
                      </a:lnTo>
                      <a:lnTo>
                        <a:pt x="749" y="434"/>
                      </a:lnTo>
                      <a:lnTo>
                        <a:pt x="763" y="414"/>
                      </a:lnTo>
                      <a:lnTo>
                        <a:pt x="775" y="388"/>
                      </a:lnTo>
                      <a:lnTo>
                        <a:pt x="804" y="354"/>
                      </a:lnTo>
                      <a:lnTo>
                        <a:pt x="815" y="339"/>
                      </a:lnTo>
                      <a:lnTo>
                        <a:pt x="822" y="300"/>
                      </a:lnTo>
                      <a:lnTo>
                        <a:pt x="818" y="285"/>
                      </a:lnTo>
                      <a:lnTo>
                        <a:pt x="811" y="255"/>
                      </a:lnTo>
                      <a:lnTo>
                        <a:pt x="803" y="248"/>
                      </a:lnTo>
                      <a:lnTo>
                        <a:pt x="785" y="247"/>
                      </a:lnTo>
                      <a:lnTo>
                        <a:pt x="769" y="239"/>
                      </a:lnTo>
                      <a:lnTo>
                        <a:pt x="742" y="213"/>
                      </a:lnTo>
                      <a:lnTo>
                        <a:pt x="710" y="193"/>
                      </a:lnTo>
                      <a:lnTo>
                        <a:pt x="679" y="194"/>
                      </a:lnTo>
                      <a:lnTo>
                        <a:pt x="638" y="181"/>
                      </a:lnTo>
                      <a:lnTo>
                        <a:pt x="614" y="189"/>
                      </a:lnTo>
                      <a:lnTo>
                        <a:pt x="617" y="176"/>
                      </a:lnTo>
                      <a:lnTo>
                        <a:pt x="607" y="162"/>
                      </a:lnTo>
                      <a:lnTo>
                        <a:pt x="572" y="148"/>
                      </a:lnTo>
                      <a:lnTo>
                        <a:pt x="546" y="139"/>
                      </a:lnTo>
                      <a:lnTo>
                        <a:pt x="530" y="154"/>
                      </a:lnTo>
                      <a:lnTo>
                        <a:pt x="529" y="131"/>
                      </a:lnTo>
                      <a:lnTo>
                        <a:pt x="492" y="127"/>
                      </a:lnTo>
                      <a:lnTo>
                        <a:pt x="485" y="120"/>
                      </a:lnTo>
                      <a:lnTo>
                        <a:pt x="501" y="100"/>
                      </a:lnTo>
                      <a:lnTo>
                        <a:pt x="501" y="83"/>
                      </a:lnTo>
                      <a:lnTo>
                        <a:pt x="490" y="80"/>
                      </a:lnTo>
                      <a:lnTo>
                        <a:pt x="479" y="38"/>
                      </a:lnTo>
                      <a:lnTo>
                        <a:pt x="473" y="25"/>
                      </a:lnTo>
                      <a:lnTo>
                        <a:pt x="466" y="26"/>
                      </a:lnTo>
                      <a:lnTo>
                        <a:pt x="453" y="48"/>
                      </a:lnTo>
                      <a:lnTo>
                        <a:pt x="447" y="66"/>
                      </a:lnTo>
                      <a:lnTo>
                        <a:pt x="438" y="74"/>
                      </a:lnTo>
                      <a:lnTo>
                        <a:pt x="428" y="76"/>
                      </a:lnTo>
                      <a:lnTo>
                        <a:pt x="425" y="69"/>
                      </a:lnTo>
                      <a:lnTo>
                        <a:pt x="421" y="68"/>
                      </a:lnTo>
                      <a:lnTo>
                        <a:pt x="414" y="75"/>
                      </a:lnTo>
                      <a:lnTo>
                        <a:pt x="406" y="70"/>
                      </a:lnTo>
                      <a:lnTo>
                        <a:pt x="394" y="65"/>
                      </a:lnTo>
                      <a:lnTo>
                        <a:pt x="383" y="67"/>
                      </a:lnTo>
                      <a:lnTo>
                        <a:pt x="375" y="66"/>
                      </a:lnTo>
                      <a:lnTo>
                        <a:pt x="373" y="72"/>
                      </a:lnTo>
                      <a:lnTo>
                        <a:pt x="376" y="77"/>
                      </a:lnTo>
                      <a:lnTo>
                        <a:pt x="374" y="81"/>
                      </a:lnTo>
                      <a:lnTo>
                        <a:pt x="363" y="80"/>
                      </a:lnTo>
                      <a:lnTo>
                        <a:pt x="363" y="80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33" name="Canada">
                  <a:extLst>
                    <a:ext uri="{FF2B5EF4-FFF2-40B4-BE49-F238E27FC236}">
                      <a16:creationId xmlns:a16="http://schemas.microsoft.com/office/drawing/2014/main" id="{2AC9ECA7-8711-4621-BB27-22A7359EE46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42248" y="2017673"/>
                  <a:ext cx="2235773" cy="1193069"/>
                </a:xfrm>
                <a:custGeom>
                  <a:avLst/>
                  <a:gdLst>
                    <a:gd name="T0" fmla="*/ 1194 w 1591"/>
                    <a:gd name="T1" fmla="*/ 665 h 849"/>
                    <a:gd name="T2" fmla="*/ 32 w 1591"/>
                    <a:gd name="T3" fmla="*/ 652 h 849"/>
                    <a:gd name="T4" fmla="*/ 1323 w 1591"/>
                    <a:gd name="T5" fmla="*/ 649 h 849"/>
                    <a:gd name="T6" fmla="*/ 1366 w 1591"/>
                    <a:gd name="T7" fmla="*/ 743 h 849"/>
                    <a:gd name="T8" fmla="*/ 1346 w 1591"/>
                    <a:gd name="T9" fmla="*/ 649 h 849"/>
                    <a:gd name="T10" fmla="*/ 1061 w 1591"/>
                    <a:gd name="T11" fmla="*/ 389 h 849"/>
                    <a:gd name="T12" fmla="*/ 1026 w 1591"/>
                    <a:gd name="T13" fmla="*/ 381 h 849"/>
                    <a:gd name="T14" fmla="*/ 1062 w 1591"/>
                    <a:gd name="T15" fmla="*/ 353 h 849"/>
                    <a:gd name="T16" fmla="*/ 1180 w 1591"/>
                    <a:gd name="T17" fmla="*/ 269 h 849"/>
                    <a:gd name="T18" fmla="*/ 890 w 1591"/>
                    <a:gd name="T19" fmla="*/ 256 h 849"/>
                    <a:gd name="T20" fmla="*/ 868 w 1591"/>
                    <a:gd name="T21" fmla="*/ 286 h 849"/>
                    <a:gd name="T22" fmla="*/ 697 w 1591"/>
                    <a:gd name="T23" fmla="*/ 274 h 849"/>
                    <a:gd name="T24" fmla="*/ 476 w 1591"/>
                    <a:gd name="T25" fmla="*/ 243 h 849"/>
                    <a:gd name="T26" fmla="*/ 251 w 1591"/>
                    <a:gd name="T27" fmla="*/ 242 h 849"/>
                    <a:gd name="T28" fmla="*/ 91 w 1591"/>
                    <a:gd name="T29" fmla="*/ 491 h 849"/>
                    <a:gd name="T30" fmla="*/ 108 w 1591"/>
                    <a:gd name="T31" fmla="*/ 688 h 849"/>
                    <a:gd name="T32" fmla="*/ 626 w 1591"/>
                    <a:gd name="T33" fmla="*/ 691 h 849"/>
                    <a:gd name="T34" fmla="*/ 775 w 1591"/>
                    <a:gd name="T35" fmla="*/ 697 h 849"/>
                    <a:gd name="T36" fmla="*/ 838 w 1591"/>
                    <a:gd name="T37" fmla="*/ 755 h 849"/>
                    <a:gd name="T38" fmla="*/ 773 w 1591"/>
                    <a:gd name="T39" fmla="*/ 847 h 849"/>
                    <a:gd name="T40" fmla="*/ 848 w 1591"/>
                    <a:gd name="T41" fmla="*/ 819 h 849"/>
                    <a:gd name="T42" fmla="*/ 1022 w 1591"/>
                    <a:gd name="T43" fmla="*/ 775 h 849"/>
                    <a:gd name="T44" fmla="*/ 1110 w 1591"/>
                    <a:gd name="T45" fmla="*/ 812 h 849"/>
                    <a:gd name="T46" fmla="*/ 1172 w 1591"/>
                    <a:gd name="T47" fmla="*/ 682 h 849"/>
                    <a:gd name="T48" fmla="*/ 1334 w 1591"/>
                    <a:gd name="T49" fmla="*/ 632 h 849"/>
                    <a:gd name="T50" fmla="*/ 1284 w 1591"/>
                    <a:gd name="T51" fmla="*/ 433 h 849"/>
                    <a:gd name="T52" fmla="*/ 1097 w 1591"/>
                    <a:gd name="T53" fmla="*/ 385 h 849"/>
                    <a:gd name="T54" fmla="*/ 920 w 1591"/>
                    <a:gd name="T55" fmla="*/ 636 h 849"/>
                    <a:gd name="T56" fmla="*/ 783 w 1591"/>
                    <a:gd name="T57" fmla="*/ 467 h 849"/>
                    <a:gd name="T58" fmla="*/ 1030 w 1591"/>
                    <a:gd name="T59" fmla="*/ 308 h 849"/>
                    <a:gd name="T60" fmla="*/ 1014 w 1591"/>
                    <a:gd name="T61" fmla="*/ 259 h 849"/>
                    <a:gd name="T62" fmla="*/ 617 w 1591"/>
                    <a:gd name="T63" fmla="*/ 221 h 849"/>
                    <a:gd name="T64" fmla="*/ 749 w 1591"/>
                    <a:gd name="T65" fmla="*/ 248 h 849"/>
                    <a:gd name="T66" fmla="*/ 780 w 1591"/>
                    <a:gd name="T67" fmla="*/ 191 h 849"/>
                    <a:gd name="T68" fmla="*/ 854 w 1591"/>
                    <a:gd name="T69" fmla="*/ 165 h 849"/>
                    <a:gd name="T70" fmla="*/ 1130 w 1591"/>
                    <a:gd name="T71" fmla="*/ 158 h 849"/>
                    <a:gd name="T72" fmla="*/ 1194 w 1591"/>
                    <a:gd name="T73" fmla="*/ 236 h 849"/>
                    <a:gd name="T74" fmla="*/ 1163 w 1591"/>
                    <a:gd name="T75" fmla="*/ 346 h 849"/>
                    <a:gd name="T76" fmla="*/ 1315 w 1591"/>
                    <a:gd name="T77" fmla="*/ 346 h 849"/>
                    <a:gd name="T78" fmla="*/ 1343 w 1591"/>
                    <a:gd name="T79" fmla="*/ 248 h 849"/>
                    <a:gd name="T80" fmla="*/ 1110 w 1591"/>
                    <a:gd name="T81" fmla="*/ 182 h 849"/>
                    <a:gd name="T82" fmla="*/ 961 w 1591"/>
                    <a:gd name="T83" fmla="*/ 165 h 849"/>
                    <a:gd name="T84" fmla="*/ 976 w 1591"/>
                    <a:gd name="T85" fmla="*/ 192 h 849"/>
                    <a:gd name="T86" fmla="*/ 523 w 1591"/>
                    <a:gd name="T87" fmla="*/ 187 h 849"/>
                    <a:gd name="T88" fmla="*/ 1040 w 1591"/>
                    <a:gd name="T89" fmla="*/ 136 h 849"/>
                    <a:gd name="T90" fmla="*/ 861 w 1591"/>
                    <a:gd name="T91" fmla="*/ 114 h 849"/>
                    <a:gd name="T92" fmla="*/ 764 w 1591"/>
                    <a:gd name="T93" fmla="*/ 146 h 849"/>
                    <a:gd name="T94" fmla="*/ 1060 w 1591"/>
                    <a:gd name="T95" fmla="*/ 128 h 849"/>
                    <a:gd name="T96" fmla="*/ 1132 w 1591"/>
                    <a:gd name="T97" fmla="*/ 126 h 849"/>
                    <a:gd name="T98" fmla="*/ 656 w 1591"/>
                    <a:gd name="T99" fmla="*/ 115 h 849"/>
                    <a:gd name="T100" fmla="*/ 1088 w 1591"/>
                    <a:gd name="T101" fmla="*/ 90 h 849"/>
                    <a:gd name="T102" fmla="*/ 899 w 1591"/>
                    <a:gd name="T103" fmla="*/ 72 h 849"/>
                    <a:gd name="T104" fmla="*/ 971 w 1591"/>
                    <a:gd name="T105" fmla="*/ 59 h 849"/>
                    <a:gd name="T106" fmla="*/ 1153 w 1591"/>
                    <a:gd name="T107" fmla="*/ 32 h 849"/>
                    <a:gd name="T108" fmla="*/ 1222 w 1591"/>
                    <a:gd name="T109" fmla="*/ 53 h 849"/>
                    <a:gd name="T110" fmla="*/ 1229 w 1591"/>
                    <a:gd name="T111" fmla="*/ 15 h 849"/>
                    <a:gd name="T112" fmla="*/ 1203 w 1591"/>
                    <a:gd name="T113" fmla="*/ 69 h 849"/>
                    <a:gd name="T114" fmla="*/ 1296 w 1591"/>
                    <a:gd name="T115" fmla="*/ 99 h 849"/>
                    <a:gd name="T116" fmla="*/ 1492 w 1591"/>
                    <a:gd name="T117" fmla="*/ 34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591" h="849">
                      <a:moveTo>
                        <a:pt x="1177" y="745"/>
                      </a:moveTo>
                      <a:lnTo>
                        <a:pt x="1174" y="733"/>
                      </a:lnTo>
                      <a:lnTo>
                        <a:pt x="1165" y="740"/>
                      </a:lnTo>
                      <a:lnTo>
                        <a:pt x="1166" y="748"/>
                      </a:lnTo>
                      <a:lnTo>
                        <a:pt x="1188" y="758"/>
                      </a:lnTo>
                      <a:lnTo>
                        <a:pt x="1194" y="757"/>
                      </a:lnTo>
                      <a:lnTo>
                        <a:pt x="1207" y="747"/>
                      </a:lnTo>
                      <a:lnTo>
                        <a:pt x="1190" y="747"/>
                      </a:lnTo>
                      <a:lnTo>
                        <a:pt x="1177" y="745"/>
                      </a:lnTo>
                      <a:lnTo>
                        <a:pt x="1177" y="745"/>
                      </a:lnTo>
                      <a:close/>
                      <a:moveTo>
                        <a:pt x="1231" y="685"/>
                      </a:moveTo>
                      <a:lnTo>
                        <a:pt x="1231" y="681"/>
                      </a:lnTo>
                      <a:lnTo>
                        <a:pt x="1216" y="671"/>
                      </a:lnTo>
                      <a:lnTo>
                        <a:pt x="1194" y="665"/>
                      </a:lnTo>
                      <a:lnTo>
                        <a:pt x="1187" y="667"/>
                      </a:lnTo>
                      <a:lnTo>
                        <a:pt x="1200" y="678"/>
                      </a:lnTo>
                      <a:lnTo>
                        <a:pt x="1222" y="686"/>
                      </a:lnTo>
                      <a:lnTo>
                        <a:pt x="1231" y="685"/>
                      </a:lnTo>
                      <a:lnTo>
                        <a:pt x="1231" y="685"/>
                      </a:lnTo>
                      <a:close/>
                      <a:moveTo>
                        <a:pt x="90" y="699"/>
                      </a:moveTo>
                      <a:lnTo>
                        <a:pt x="91" y="686"/>
                      </a:lnTo>
                      <a:lnTo>
                        <a:pt x="79" y="677"/>
                      </a:lnTo>
                      <a:lnTo>
                        <a:pt x="78" y="665"/>
                      </a:lnTo>
                      <a:lnTo>
                        <a:pt x="77" y="658"/>
                      </a:lnTo>
                      <a:lnTo>
                        <a:pt x="62" y="655"/>
                      </a:lnTo>
                      <a:lnTo>
                        <a:pt x="53" y="652"/>
                      </a:lnTo>
                      <a:lnTo>
                        <a:pt x="38" y="647"/>
                      </a:lnTo>
                      <a:lnTo>
                        <a:pt x="32" y="652"/>
                      </a:lnTo>
                      <a:lnTo>
                        <a:pt x="30" y="664"/>
                      </a:lnTo>
                      <a:lnTo>
                        <a:pt x="46" y="669"/>
                      </a:lnTo>
                      <a:lnTo>
                        <a:pt x="45" y="676"/>
                      </a:lnTo>
                      <a:lnTo>
                        <a:pt x="55" y="684"/>
                      </a:lnTo>
                      <a:lnTo>
                        <a:pt x="55" y="691"/>
                      </a:lnTo>
                      <a:lnTo>
                        <a:pt x="79" y="703"/>
                      </a:lnTo>
                      <a:lnTo>
                        <a:pt x="90" y="699"/>
                      </a:lnTo>
                      <a:lnTo>
                        <a:pt x="90" y="699"/>
                      </a:lnTo>
                      <a:close/>
                      <a:moveTo>
                        <a:pt x="1346" y="649"/>
                      </a:moveTo>
                      <a:lnTo>
                        <a:pt x="1360" y="635"/>
                      </a:lnTo>
                      <a:lnTo>
                        <a:pt x="1365" y="628"/>
                      </a:lnTo>
                      <a:lnTo>
                        <a:pt x="1358" y="627"/>
                      </a:lnTo>
                      <a:lnTo>
                        <a:pt x="1339" y="635"/>
                      </a:lnTo>
                      <a:lnTo>
                        <a:pt x="1323" y="649"/>
                      </a:lnTo>
                      <a:lnTo>
                        <a:pt x="1293" y="685"/>
                      </a:lnTo>
                      <a:lnTo>
                        <a:pt x="1274" y="699"/>
                      </a:lnTo>
                      <a:lnTo>
                        <a:pt x="1279" y="705"/>
                      </a:lnTo>
                      <a:lnTo>
                        <a:pt x="1265" y="713"/>
                      </a:lnTo>
                      <a:lnTo>
                        <a:pt x="1266" y="720"/>
                      </a:lnTo>
                      <a:lnTo>
                        <a:pt x="1302" y="720"/>
                      </a:lnTo>
                      <a:lnTo>
                        <a:pt x="1322" y="719"/>
                      </a:lnTo>
                      <a:lnTo>
                        <a:pt x="1338" y="725"/>
                      </a:lnTo>
                      <a:lnTo>
                        <a:pt x="1322" y="736"/>
                      </a:lnTo>
                      <a:lnTo>
                        <a:pt x="1333" y="736"/>
                      </a:lnTo>
                      <a:lnTo>
                        <a:pt x="1360" y="717"/>
                      </a:lnTo>
                      <a:lnTo>
                        <a:pt x="1364" y="719"/>
                      </a:lnTo>
                      <a:lnTo>
                        <a:pt x="1355" y="738"/>
                      </a:lnTo>
                      <a:lnTo>
                        <a:pt x="1366" y="743"/>
                      </a:lnTo>
                      <a:lnTo>
                        <a:pt x="1375" y="742"/>
                      </a:lnTo>
                      <a:lnTo>
                        <a:pt x="1388" y="721"/>
                      </a:lnTo>
                      <a:lnTo>
                        <a:pt x="1386" y="707"/>
                      </a:lnTo>
                      <a:lnTo>
                        <a:pt x="1388" y="695"/>
                      </a:lnTo>
                      <a:lnTo>
                        <a:pt x="1374" y="699"/>
                      </a:lnTo>
                      <a:lnTo>
                        <a:pt x="1384" y="682"/>
                      </a:lnTo>
                      <a:lnTo>
                        <a:pt x="1368" y="675"/>
                      </a:lnTo>
                      <a:lnTo>
                        <a:pt x="1358" y="680"/>
                      </a:lnTo>
                      <a:lnTo>
                        <a:pt x="1343" y="674"/>
                      </a:lnTo>
                      <a:lnTo>
                        <a:pt x="1352" y="666"/>
                      </a:lnTo>
                      <a:lnTo>
                        <a:pt x="1341" y="662"/>
                      </a:lnTo>
                      <a:lnTo>
                        <a:pt x="1327" y="669"/>
                      </a:lnTo>
                      <a:lnTo>
                        <a:pt x="1346" y="649"/>
                      </a:lnTo>
                      <a:lnTo>
                        <a:pt x="1346" y="649"/>
                      </a:lnTo>
                      <a:close/>
                      <a:moveTo>
                        <a:pt x="13" y="569"/>
                      </a:moveTo>
                      <a:lnTo>
                        <a:pt x="6" y="577"/>
                      </a:lnTo>
                      <a:lnTo>
                        <a:pt x="0" y="587"/>
                      </a:lnTo>
                      <a:lnTo>
                        <a:pt x="4" y="593"/>
                      </a:lnTo>
                      <a:lnTo>
                        <a:pt x="2" y="604"/>
                      </a:lnTo>
                      <a:lnTo>
                        <a:pt x="4" y="615"/>
                      </a:lnTo>
                      <a:lnTo>
                        <a:pt x="12" y="615"/>
                      </a:lnTo>
                      <a:lnTo>
                        <a:pt x="11" y="596"/>
                      </a:lnTo>
                      <a:lnTo>
                        <a:pt x="38" y="570"/>
                      </a:lnTo>
                      <a:lnTo>
                        <a:pt x="19" y="572"/>
                      </a:lnTo>
                      <a:lnTo>
                        <a:pt x="13" y="569"/>
                      </a:lnTo>
                      <a:lnTo>
                        <a:pt x="13" y="569"/>
                      </a:lnTo>
                      <a:close/>
                      <a:moveTo>
                        <a:pt x="1062" y="394"/>
                      </a:moveTo>
                      <a:lnTo>
                        <a:pt x="1061" y="389"/>
                      </a:lnTo>
                      <a:lnTo>
                        <a:pt x="1054" y="389"/>
                      </a:lnTo>
                      <a:lnTo>
                        <a:pt x="1044" y="395"/>
                      </a:lnTo>
                      <a:lnTo>
                        <a:pt x="1042" y="396"/>
                      </a:lnTo>
                      <a:lnTo>
                        <a:pt x="1042" y="403"/>
                      </a:lnTo>
                      <a:lnTo>
                        <a:pt x="1049" y="405"/>
                      </a:lnTo>
                      <a:lnTo>
                        <a:pt x="1062" y="394"/>
                      </a:lnTo>
                      <a:lnTo>
                        <a:pt x="1062" y="394"/>
                      </a:lnTo>
                      <a:close/>
                      <a:moveTo>
                        <a:pt x="1026" y="381"/>
                      </a:moveTo>
                      <a:lnTo>
                        <a:pt x="1029" y="378"/>
                      </a:lnTo>
                      <a:lnTo>
                        <a:pt x="1007" y="378"/>
                      </a:lnTo>
                      <a:lnTo>
                        <a:pt x="988" y="387"/>
                      </a:lnTo>
                      <a:lnTo>
                        <a:pt x="988" y="393"/>
                      </a:lnTo>
                      <a:lnTo>
                        <a:pt x="999" y="394"/>
                      </a:lnTo>
                      <a:lnTo>
                        <a:pt x="1026" y="381"/>
                      </a:lnTo>
                      <a:lnTo>
                        <a:pt x="1026" y="381"/>
                      </a:lnTo>
                      <a:close/>
                      <a:moveTo>
                        <a:pt x="1014" y="320"/>
                      </a:moveTo>
                      <a:lnTo>
                        <a:pt x="1005" y="318"/>
                      </a:lnTo>
                      <a:lnTo>
                        <a:pt x="986" y="338"/>
                      </a:lnTo>
                      <a:lnTo>
                        <a:pt x="972" y="353"/>
                      </a:lnTo>
                      <a:lnTo>
                        <a:pt x="951" y="365"/>
                      </a:lnTo>
                      <a:lnTo>
                        <a:pt x="975" y="362"/>
                      </a:lnTo>
                      <a:lnTo>
                        <a:pt x="971" y="375"/>
                      </a:lnTo>
                      <a:lnTo>
                        <a:pt x="1002" y="364"/>
                      </a:lnTo>
                      <a:lnTo>
                        <a:pt x="1026" y="353"/>
                      </a:lnTo>
                      <a:lnTo>
                        <a:pt x="1028" y="362"/>
                      </a:lnTo>
                      <a:lnTo>
                        <a:pt x="1051" y="367"/>
                      </a:lnTo>
                      <a:lnTo>
                        <a:pt x="1068" y="360"/>
                      </a:lnTo>
                      <a:lnTo>
                        <a:pt x="1062" y="353"/>
                      </a:lnTo>
                      <a:lnTo>
                        <a:pt x="1049" y="355"/>
                      </a:lnTo>
                      <a:lnTo>
                        <a:pt x="1054" y="345"/>
                      </a:lnTo>
                      <a:lnTo>
                        <a:pt x="1040" y="339"/>
                      </a:lnTo>
                      <a:lnTo>
                        <a:pt x="1027" y="331"/>
                      </a:lnTo>
                      <a:lnTo>
                        <a:pt x="1022" y="325"/>
                      </a:lnTo>
                      <a:lnTo>
                        <a:pt x="1011" y="329"/>
                      </a:lnTo>
                      <a:lnTo>
                        <a:pt x="1014" y="320"/>
                      </a:lnTo>
                      <a:lnTo>
                        <a:pt x="1014" y="320"/>
                      </a:lnTo>
                      <a:close/>
                      <a:moveTo>
                        <a:pt x="1181" y="289"/>
                      </a:moveTo>
                      <a:lnTo>
                        <a:pt x="1195" y="283"/>
                      </a:lnTo>
                      <a:lnTo>
                        <a:pt x="1199" y="281"/>
                      </a:lnTo>
                      <a:lnTo>
                        <a:pt x="1204" y="271"/>
                      </a:lnTo>
                      <a:lnTo>
                        <a:pt x="1195" y="266"/>
                      </a:lnTo>
                      <a:lnTo>
                        <a:pt x="1180" y="269"/>
                      </a:lnTo>
                      <a:lnTo>
                        <a:pt x="1166" y="281"/>
                      </a:lnTo>
                      <a:lnTo>
                        <a:pt x="1163" y="290"/>
                      </a:lnTo>
                      <a:lnTo>
                        <a:pt x="1181" y="289"/>
                      </a:lnTo>
                      <a:lnTo>
                        <a:pt x="1181" y="289"/>
                      </a:lnTo>
                      <a:close/>
                      <a:moveTo>
                        <a:pt x="906" y="249"/>
                      </a:moveTo>
                      <a:lnTo>
                        <a:pt x="902" y="241"/>
                      </a:lnTo>
                      <a:lnTo>
                        <a:pt x="901" y="238"/>
                      </a:lnTo>
                      <a:lnTo>
                        <a:pt x="896" y="234"/>
                      </a:lnTo>
                      <a:lnTo>
                        <a:pt x="885" y="228"/>
                      </a:lnTo>
                      <a:lnTo>
                        <a:pt x="866" y="238"/>
                      </a:lnTo>
                      <a:lnTo>
                        <a:pt x="847" y="243"/>
                      </a:lnTo>
                      <a:lnTo>
                        <a:pt x="860" y="253"/>
                      </a:lnTo>
                      <a:lnTo>
                        <a:pt x="874" y="251"/>
                      </a:lnTo>
                      <a:lnTo>
                        <a:pt x="890" y="256"/>
                      </a:lnTo>
                      <a:lnTo>
                        <a:pt x="906" y="249"/>
                      </a:lnTo>
                      <a:close/>
                      <a:moveTo>
                        <a:pt x="989" y="241"/>
                      </a:moveTo>
                      <a:lnTo>
                        <a:pt x="965" y="238"/>
                      </a:lnTo>
                      <a:lnTo>
                        <a:pt x="986" y="228"/>
                      </a:lnTo>
                      <a:lnTo>
                        <a:pt x="984" y="206"/>
                      </a:lnTo>
                      <a:lnTo>
                        <a:pt x="977" y="197"/>
                      </a:lnTo>
                      <a:lnTo>
                        <a:pt x="960" y="194"/>
                      </a:lnTo>
                      <a:lnTo>
                        <a:pt x="930" y="208"/>
                      </a:lnTo>
                      <a:lnTo>
                        <a:pt x="910" y="230"/>
                      </a:lnTo>
                      <a:lnTo>
                        <a:pt x="921" y="238"/>
                      </a:lnTo>
                      <a:lnTo>
                        <a:pt x="927" y="250"/>
                      </a:lnTo>
                      <a:lnTo>
                        <a:pt x="903" y="270"/>
                      </a:lnTo>
                      <a:lnTo>
                        <a:pt x="891" y="269"/>
                      </a:lnTo>
                      <a:lnTo>
                        <a:pt x="868" y="286"/>
                      </a:lnTo>
                      <a:lnTo>
                        <a:pt x="884" y="267"/>
                      </a:lnTo>
                      <a:lnTo>
                        <a:pt x="866" y="260"/>
                      </a:lnTo>
                      <a:lnTo>
                        <a:pt x="849" y="264"/>
                      </a:lnTo>
                      <a:lnTo>
                        <a:pt x="840" y="276"/>
                      </a:lnTo>
                      <a:lnTo>
                        <a:pt x="818" y="276"/>
                      </a:lnTo>
                      <a:lnTo>
                        <a:pt x="791" y="279"/>
                      </a:lnTo>
                      <a:lnTo>
                        <a:pt x="772" y="269"/>
                      </a:lnTo>
                      <a:lnTo>
                        <a:pt x="753" y="271"/>
                      </a:lnTo>
                      <a:lnTo>
                        <a:pt x="747" y="260"/>
                      </a:lnTo>
                      <a:lnTo>
                        <a:pt x="740" y="255"/>
                      </a:lnTo>
                      <a:lnTo>
                        <a:pt x="726" y="257"/>
                      </a:lnTo>
                      <a:lnTo>
                        <a:pt x="706" y="258"/>
                      </a:lnTo>
                      <a:lnTo>
                        <a:pt x="689" y="266"/>
                      </a:lnTo>
                      <a:lnTo>
                        <a:pt x="697" y="274"/>
                      </a:lnTo>
                      <a:lnTo>
                        <a:pt x="671" y="284"/>
                      </a:lnTo>
                      <a:lnTo>
                        <a:pt x="666" y="272"/>
                      </a:lnTo>
                      <a:lnTo>
                        <a:pt x="649" y="276"/>
                      </a:lnTo>
                      <a:lnTo>
                        <a:pt x="605" y="278"/>
                      </a:lnTo>
                      <a:lnTo>
                        <a:pt x="581" y="273"/>
                      </a:lnTo>
                      <a:lnTo>
                        <a:pt x="613" y="264"/>
                      </a:lnTo>
                      <a:lnTo>
                        <a:pt x="603" y="254"/>
                      </a:lnTo>
                      <a:lnTo>
                        <a:pt x="587" y="255"/>
                      </a:lnTo>
                      <a:lnTo>
                        <a:pt x="569" y="251"/>
                      </a:lnTo>
                      <a:lnTo>
                        <a:pt x="541" y="244"/>
                      </a:lnTo>
                      <a:lnTo>
                        <a:pt x="527" y="236"/>
                      </a:lnTo>
                      <a:lnTo>
                        <a:pt x="510" y="234"/>
                      </a:lnTo>
                      <a:lnTo>
                        <a:pt x="497" y="241"/>
                      </a:lnTo>
                      <a:lnTo>
                        <a:pt x="476" y="243"/>
                      </a:lnTo>
                      <a:lnTo>
                        <a:pt x="490" y="228"/>
                      </a:lnTo>
                      <a:lnTo>
                        <a:pt x="455" y="241"/>
                      </a:lnTo>
                      <a:lnTo>
                        <a:pt x="449" y="225"/>
                      </a:lnTo>
                      <a:lnTo>
                        <a:pt x="442" y="222"/>
                      </a:lnTo>
                      <a:lnTo>
                        <a:pt x="428" y="231"/>
                      </a:lnTo>
                      <a:lnTo>
                        <a:pt x="411" y="236"/>
                      </a:lnTo>
                      <a:lnTo>
                        <a:pt x="410" y="227"/>
                      </a:lnTo>
                      <a:lnTo>
                        <a:pt x="379" y="233"/>
                      </a:lnTo>
                      <a:lnTo>
                        <a:pt x="347" y="241"/>
                      </a:lnTo>
                      <a:lnTo>
                        <a:pt x="327" y="240"/>
                      </a:lnTo>
                      <a:lnTo>
                        <a:pt x="301" y="245"/>
                      </a:lnTo>
                      <a:lnTo>
                        <a:pt x="278" y="254"/>
                      </a:lnTo>
                      <a:lnTo>
                        <a:pt x="264" y="252"/>
                      </a:lnTo>
                      <a:lnTo>
                        <a:pt x="251" y="242"/>
                      </a:lnTo>
                      <a:lnTo>
                        <a:pt x="230" y="238"/>
                      </a:lnTo>
                      <a:lnTo>
                        <a:pt x="230" y="238"/>
                      </a:lnTo>
                      <a:lnTo>
                        <a:pt x="139" y="312"/>
                      </a:lnTo>
                      <a:lnTo>
                        <a:pt x="7" y="434"/>
                      </a:lnTo>
                      <a:lnTo>
                        <a:pt x="23" y="434"/>
                      </a:lnTo>
                      <a:lnTo>
                        <a:pt x="32" y="440"/>
                      </a:lnTo>
                      <a:lnTo>
                        <a:pt x="35" y="450"/>
                      </a:lnTo>
                      <a:lnTo>
                        <a:pt x="36" y="465"/>
                      </a:lnTo>
                      <a:lnTo>
                        <a:pt x="64" y="452"/>
                      </a:lnTo>
                      <a:lnTo>
                        <a:pt x="88" y="445"/>
                      </a:lnTo>
                      <a:lnTo>
                        <a:pt x="86" y="456"/>
                      </a:lnTo>
                      <a:lnTo>
                        <a:pt x="88" y="466"/>
                      </a:lnTo>
                      <a:lnTo>
                        <a:pt x="95" y="475"/>
                      </a:lnTo>
                      <a:lnTo>
                        <a:pt x="91" y="491"/>
                      </a:lnTo>
                      <a:lnTo>
                        <a:pt x="85" y="516"/>
                      </a:lnTo>
                      <a:lnTo>
                        <a:pt x="102" y="531"/>
                      </a:lnTo>
                      <a:lnTo>
                        <a:pt x="91" y="544"/>
                      </a:lnTo>
                      <a:lnTo>
                        <a:pt x="71" y="555"/>
                      </a:lnTo>
                      <a:lnTo>
                        <a:pt x="71" y="555"/>
                      </a:lnTo>
                      <a:lnTo>
                        <a:pt x="62" y="566"/>
                      </a:lnTo>
                      <a:lnTo>
                        <a:pt x="70" y="583"/>
                      </a:lnTo>
                      <a:lnTo>
                        <a:pt x="58" y="602"/>
                      </a:lnTo>
                      <a:lnTo>
                        <a:pt x="74" y="611"/>
                      </a:lnTo>
                      <a:lnTo>
                        <a:pt x="60" y="625"/>
                      </a:lnTo>
                      <a:lnTo>
                        <a:pt x="55" y="646"/>
                      </a:lnTo>
                      <a:lnTo>
                        <a:pt x="82" y="655"/>
                      </a:lnTo>
                      <a:lnTo>
                        <a:pt x="87" y="665"/>
                      </a:lnTo>
                      <a:lnTo>
                        <a:pt x="108" y="688"/>
                      </a:lnTo>
                      <a:lnTo>
                        <a:pt x="111" y="688"/>
                      </a:lnTo>
                      <a:lnTo>
                        <a:pt x="162" y="688"/>
                      </a:lnTo>
                      <a:lnTo>
                        <a:pt x="217" y="688"/>
                      </a:lnTo>
                      <a:lnTo>
                        <a:pt x="235" y="688"/>
                      </a:lnTo>
                      <a:lnTo>
                        <a:pt x="291" y="688"/>
                      </a:lnTo>
                      <a:lnTo>
                        <a:pt x="345" y="688"/>
                      </a:lnTo>
                      <a:lnTo>
                        <a:pt x="400" y="688"/>
                      </a:lnTo>
                      <a:lnTo>
                        <a:pt x="455" y="688"/>
                      </a:lnTo>
                      <a:lnTo>
                        <a:pt x="518" y="688"/>
                      </a:lnTo>
                      <a:lnTo>
                        <a:pt x="580" y="688"/>
                      </a:lnTo>
                      <a:lnTo>
                        <a:pt x="617" y="688"/>
                      </a:lnTo>
                      <a:lnTo>
                        <a:pt x="622" y="678"/>
                      </a:lnTo>
                      <a:lnTo>
                        <a:pt x="629" y="678"/>
                      </a:lnTo>
                      <a:lnTo>
                        <a:pt x="626" y="691"/>
                      </a:lnTo>
                      <a:lnTo>
                        <a:pt x="630" y="695"/>
                      </a:lnTo>
                      <a:lnTo>
                        <a:pt x="641" y="697"/>
                      </a:lnTo>
                      <a:lnTo>
                        <a:pt x="659" y="701"/>
                      </a:lnTo>
                      <a:lnTo>
                        <a:pt x="673" y="707"/>
                      </a:lnTo>
                      <a:lnTo>
                        <a:pt x="689" y="705"/>
                      </a:lnTo>
                      <a:lnTo>
                        <a:pt x="709" y="710"/>
                      </a:lnTo>
                      <a:lnTo>
                        <a:pt x="709" y="710"/>
                      </a:lnTo>
                      <a:lnTo>
                        <a:pt x="721" y="702"/>
                      </a:lnTo>
                      <a:lnTo>
                        <a:pt x="732" y="698"/>
                      </a:lnTo>
                      <a:lnTo>
                        <a:pt x="740" y="692"/>
                      </a:lnTo>
                      <a:lnTo>
                        <a:pt x="745" y="690"/>
                      </a:lnTo>
                      <a:lnTo>
                        <a:pt x="760" y="693"/>
                      </a:lnTo>
                      <a:lnTo>
                        <a:pt x="772" y="694"/>
                      </a:lnTo>
                      <a:lnTo>
                        <a:pt x="775" y="697"/>
                      </a:lnTo>
                      <a:lnTo>
                        <a:pt x="775" y="710"/>
                      </a:lnTo>
                      <a:lnTo>
                        <a:pt x="795" y="714"/>
                      </a:lnTo>
                      <a:lnTo>
                        <a:pt x="788" y="720"/>
                      </a:lnTo>
                      <a:lnTo>
                        <a:pt x="793" y="728"/>
                      </a:lnTo>
                      <a:lnTo>
                        <a:pt x="786" y="736"/>
                      </a:lnTo>
                      <a:lnTo>
                        <a:pt x="793" y="739"/>
                      </a:lnTo>
                      <a:lnTo>
                        <a:pt x="786" y="747"/>
                      </a:lnTo>
                      <a:lnTo>
                        <a:pt x="786" y="747"/>
                      </a:lnTo>
                      <a:lnTo>
                        <a:pt x="790" y="747"/>
                      </a:lnTo>
                      <a:lnTo>
                        <a:pt x="795" y="745"/>
                      </a:lnTo>
                      <a:lnTo>
                        <a:pt x="797" y="749"/>
                      </a:lnTo>
                      <a:lnTo>
                        <a:pt x="810" y="752"/>
                      </a:lnTo>
                      <a:lnTo>
                        <a:pt x="824" y="753"/>
                      </a:lnTo>
                      <a:lnTo>
                        <a:pt x="838" y="755"/>
                      </a:lnTo>
                      <a:lnTo>
                        <a:pt x="853" y="760"/>
                      </a:lnTo>
                      <a:lnTo>
                        <a:pt x="856" y="767"/>
                      </a:lnTo>
                      <a:lnTo>
                        <a:pt x="861" y="785"/>
                      </a:lnTo>
                      <a:lnTo>
                        <a:pt x="852" y="792"/>
                      </a:lnTo>
                      <a:lnTo>
                        <a:pt x="838" y="789"/>
                      </a:lnTo>
                      <a:lnTo>
                        <a:pt x="834" y="775"/>
                      </a:lnTo>
                      <a:lnTo>
                        <a:pt x="831" y="790"/>
                      </a:lnTo>
                      <a:lnTo>
                        <a:pt x="816" y="802"/>
                      </a:lnTo>
                      <a:lnTo>
                        <a:pt x="814" y="813"/>
                      </a:lnTo>
                      <a:lnTo>
                        <a:pt x="810" y="819"/>
                      </a:lnTo>
                      <a:lnTo>
                        <a:pt x="794" y="827"/>
                      </a:lnTo>
                      <a:lnTo>
                        <a:pt x="794" y="827"/>
                      </a:lnTo>
                      <a:lnTo>
                        <a:pt x="781" y="839"/>
                      </a:lnTo>
                      <a:lnTo>
                        <a:pt x="773" y="847"/>
                      </a:lnTo>
                      <a:lnTo>
                        <a:pt x="783" y="849"/>
                      </a:lnTo>
                      <a:lnTo>
                        <a:pt x="800" y="842"/>
                      </a:lnTo>
                      <a:lnTo>
                        <a:pt x="811" y="835"/>
                      </a:lnTo>
                      <a:lnTo>
                        <a:pt x="816" y="834"/>
                      </a:lnTo>
                      <a:lnTo>
                        <a:pt x="827" y="836"/>
                      </a:lnTo>
                      <a:lnTo>
                        <a:pt x="833" y="833"/>
                      </a:lnTo>
                      <a:lnTo>
                        <a:pt x="843" y="830"/>
                      </a:lnTo>
                      <a:lnTo>
                        <a:pt x="861" y="827"/>
                      </a:lnTo>
                      <a:lnTo>
                        <a:pt x="861" y="827"/>
                      </a:lnTo>
                      <a:lnTo>
                        <a:pt x="861" y="827"/>
                      </a:lnTo>
                      <a:lnTo>
                        <a:pt x="862" y="820"/>
                      </a:lnTo>
                      <a:lnTo>
                        <a:pt x="861" y="820"/>
                      </a:lnTo>
                      <a:lnTo>
                        <a:pt x="855" y="822"/>
                      </a:lnTo>
                      <a:lnTo>
                        <a:pt x="848" y="819"/>
                      </a:lnTo>
                      <a:lnTo>
                        <a:pt x="857" y="812"/>
                      </a:lnTo>
                      <a:lnTo>
                        <a:pt x="863" y="809"/>
                      </a:lnTo>
                      <a:lnTo>
                        <a:pt x="878" y="805"/>
                      </a:lnTo>
                      <a:lnTo>
                        <a:pt x="895" y="803"/>
                      </a:lnTo>
                      <a:lnTo>
                        <a:pt x="902" y="807"/>
                      </a:lnTo>
                      <a:lnTo>
                        <a:pt x="909" y="802"/>
                      </a:lnTo>
                      <a:lnTo>
                        <a:pt x="916" y="799"/>
                      </a:lnTo>
                      <a:lnTo>
                        <a:pt x="919" y="800"/>
                      </a:lnTo>
                      <a:lnTo>
                        <a:pt x="920" y="801"/>
                      </a:lnTo>
                      <a:lnTo>
                        <a:pt x="945" y="785"/>
                      </a:lnTo>
                      <a:lnTo>
                        <a:pt x="955" y="780"/>
                      </a:lnTo>
                      <a:lnTo>
                        <a:pt x="983" y="780"/>
                      </a:lnTo>
                      <a:lnTo>
                        <a:pt x="1018" y="780"/>
                      </a:lnTo>
                      <a:lnTo>
                        <a:pt x="1022" y="775"/>
                      </a:lnTo>
                      <a:lnTo>
                        <a:pt x="1028" y="774"/>
                      </a:lnTo>
                      <a:lnTo>
                        <a:pt x="1038" y="770"/>
                      </a:lnTo>
                      <a:lnTo>
                        <a:pt x="1048" y="760"/>
                      </a:lnTo>
                      <a:lnTo>
                        <a:pt x="1060" y="741"/>
                      </a:lnTo>
                      <a:lnTo>
                        <a:pt x="1081" y="723"/>
                      </a:lnTo>
                      <a:lnTo>
                        <a:pt x="1084" y="730"/>
                      </a:lnTo>
                      <a:lnTo>
                        <a:pt x="1098" y="726"/>
                      </a:lnTo>
                      <a:lnTo>
                        <a:pt x="1104" y="733"/>
                      </a:lnTo>
                      <a:lnTo>
                        <a:pt x="1094" y="764"/>
                      </a:lnTo>
                      <a:lnTo>
                        <a:pt x="1101" y="777"/>
                      </a:lnTo>
                      <a:lnTo>
                        <a:pt x="1124" y="775"/>
                      </a:lnTo>
                      <a:lnTo>
                        <a:pt x="1153" y="774"/>
                      </a:lnTo>
                      <a:lnTo>
                        <a:pt x="1115" y="792"/>
                      </a:lnTo>
                      <a:lnTo>
                        <a:pt x="1110" y="812"/>
                      </a:lnTo>
                      <a:lnTo>
                        <a:pt x="1123" y="814"/>
                      </a:lnTo>
                      <a:lnTo>
                        <a:pt x="1150" y="797"/>
                      </a:lnTo>
                      <a:lnTo>
                        <a:pt x="1171" y="789"/>
                      </a:lnTo>
                      <a:lnTo>
                        <a:pt x="1217" y="775"/>
                      </a:lnTo>
                      <a:lnTo>
                        <a:pt x="1245" y="759"/>
                      </a:lnTo>
                      <a:lnTo>
                        <a:pt x="1235" y="751"/>
                      </a:lnTo>
                      <a:lnTo>
                        <a:pt x="1238" y="734"/>
                      </a:lnTo>
                      <a:lnTo>
                        <a:pt x="1212" y="761"/>
                      </a:lnTo>
                      <a:lnTo>
                        <a:pt x="1180" y="763"/>
                      </a:lnTo>
                      <a:lnTo>
                        <a:pt x="1160" y="751"/>
                      </a:lnTo>
                      <a:lnTo>
                        <a:pt x="1159" y="734"/>
                      </a:lnTo>
                      <a:lnTo>
                        <a:pt x="1162" y="709"/>
                      </a:lnTo>
                      <a:lnTo>
                        <a:pt x="1184" y="693"/>
                      </a:lnTo>
                      <a:lnTo>
                        <a:pt x="1172" y="682"/>
                      </a:lnTo>
                      <a:lnTo>
                        <a:pt x="1143" y="684"/>
                      </a:lnTo>
                      <a:lnTo>
                        <a:pt x="1098" y="704"/>
                      </a:lnTo>
                      <a:lnTo>
                        <a:pt x="1057" y="734"/>
                      </a:lnTo>
                      <a:lnTo>
                        <a:pt x="1040" y="738"/>
                      </a:lnTo>
                      <a:lnTo>
                        <a:pt x="1069" y="717"/>
                      </a:lnTo>
                      <a:lnTo>
                        <a:pt x="1108" y="686"/>
                      </a:lnTo>
                      <a:lnTo>
                        <a:pt x="1134" y="676"/>
                      </a:lnTo>
                      <a:lnTo>
                        <a:pt x="1155" y="660"/>
                      </a:lnTo>
                      <a:lnTo>
                        <a:pt x="1175" y="658"/>
                      </a:lnTo>
                      <a:lnTo>
                        <a:pt x="1202" y="658"/>
                      </a:lnTo>
                      <a:lnTo>
                        <a:pt x="1239" y="663"/>
                      </a:lnTo>
                      <a:lnTo>
                        <a:pt x="1272" y="659"/>
                      </a:lnTo>
                      <a:lnTo>
                        <a:pt x="1301" y="640"/>
                      </a:lnTo>
                      <a:lnTo>
                        <a:pt x="1334" y="632"/>
                      </a:lnTo>
                      <a:lnTo>
                        <a:pt x="1349" y="624"/>
                      </a:lnTo>
                      <a:lnTo>
                        <a:pt x="1364" y="615"/>
                      </a:lnTo>
                      <a:lnTo>
                        <a:pt x="1372" y="590"/>
                      </a:lnTo>
                      <a:lnTo>
                        <a:pt x="1368" y="581"/>
                      </a:lnTo>
                      <a:lnTo>
                        <a:pt x="1355" y="578"/>
                      </a:lnTo>
                      <a:lnTo>
                        <a:pt x="1355" y="559"/>
                      </a:lnTo>
                      <a:lnTo>
                        <a:pt x="1347" y="552"/>
                      </a:lnTo>
                      <a:lnTo>
                        <a:pt x="1321" y="546"/>
                      </a:lnTo>
                      <a:lnTo>
                        <a:pt x="1310" y="534"/>
                      </a:lnTo>
                      <a:lnTo>
                        <a:pt x="1293" y="521"/>
                      </a:lnTo>
                      <a:lnTo>
                        <a:pt x="1306" y="507"/>
                      </a:lnTo>
                      <a:lnTo>
                        <a:pt x="1298" y="480"/>
                      </a:lnTo>
                      <a:lnTo>
                        <a:pt x="1288" y="452"/>
                      </a:lnTo>
                      <a:lnTo>
                        <a:pt x="1284" y="433"/>
                      </a:lnTo>
                      <a:lnTo>
                        <a:pt x="1268" y="443"/>
                      </a:lnTo>
                      <a:lnTo>
                        <a:pt x="1240" y="467"/>
                      </a:lnTo>
                      <a:lnTo>
                        <a:pt x="1210" y="480"/>
                      </a:lnTo>
                      <a:lnTo>
                        <a:pt x="1205" y="466"/>
                      </a:lnTo>
                      <a:lnTo>
                        <a:pt x="1191" y="463"/>
                      </a:lnTo>
                      <a:lnTo>
                        <a:pt x="1199" y="436"/>
                      </a:lnTo>
                      <a:lnTo>
                        <a:pt x="1208" y="417"/>
                      </a:lnTo>
                      <a:lnTo>
                        <a:pt x="1180" y="415"/>
                      </a:lnTo>
                      <a:lnTo>
                        <a:pt x="1180" y="408"/>
                      </a:lnTo>
                      <a:lnTo>
                        <a:pt x="1166" y="395"/>
                      </a:lnTo>
                      <a:lnTo>
                        <a:pt x="1154" y="387"/>
                      </a:lnTo>
                      <a:lnTo>
                        <a:pt x="1138" y="393"/>
                      </a:lnTo>
                      <a:lnTo>
                        <a:pt x="1123" y="391"/>
                      </a:lnTo>
                      <a:lnTo>
                        <a:pt x="1097" y="385"/>
                      </a:lnTo>
                      <a:lnTo>
                        <a:pt x="1083" y="390"/>
                      </a:lnTo>
                      <a:lnTo>
                        <a:pt x="1068" y="424"/>
                      </a:lnTo>
                      <a:lnTo>
                        <a:pt x="1065" y="443"/>
                      </a:lnTo>
                      <a:lnTo>
                        <a:pt x="1032" y="466"/>
                      </a:lnTo>
                      <a:lnTo>
                        <a:pt x="1044" y="483"/>
                      </a:lnTo>
                      <a:lnTo>
                        <a:pt x="1046" y="502"/>
                      </a:lnTo>
                      <a:lnTo>
                        <a:pt x="1040" y="517"/>
                      </a:lnTo>
                      <a:lnTo>
                        <a:pt x="1022" y="532"/>
                      </a:lnTo>
                      <a:lnTo>
                        <a:pt x="994" y="548"/>
                      </a:lnTo>
                      <a:lnTo>
                        <a:pt x="960" y="558"/>
                      </a:lnTo>
                      <a:lnTo>
                        <a:pt x="967" y="570"/>
                      </a:lnTo>
                      <a:lnTo>
                        <a:pt x="958" y="606"/>
                      </a:lnTo>
                      <a:lnTo>
                        <a:pt x="938" y="630"/>
                      </a:lnTo>
                      <a:lnTo>
                        <a:pt x="920" y="636"/>
                      </a:lnTo>
                      <a:lnTo>
                        <a:pt x="904" y="615"/>
                      </a:lnTo>
                      <a:lnTo>
                        <a:pt x="903" y="590"/>
                      </a:lnTo>
                      <a:lnTo>
                        <a:pt x="910" y="567"/>
                      </a:lnTo>
                      <a:lnTo>
                        <a:pt x="923" y="548"/>
                      </a:lnTo>
                      <a:lnTo>
                        <a:pt x="905" y="546"/>
                      </a:lnTo>
                      <a:lnTo>
                        <a:pt x="877" y="544"/>
                      </a:lnTo>
                      <a:lnTo>
                        <a:pt x="864" y="535"/>
                      </a:lnTo>
                      <a:lnTo>
                        <a:pt x="846" y="529"/>
                      </a:lnTo>
                      <a:lnTo>
                        <a:pt x="840" y="518"/>
                      </a:lnTo>
                      <a:lnTo>
                        <a:pt x="828" y="509"/>
                      </a:lnTo>
                      <a:lnTo>
                        <a:pt x="801" y="500"/>
                      </a:lnTo>
                      <a:lnTo>
                        <a:pt x="774" y="505"/>
                      </a:lnTo>
                      <a:lnTo>
                        <a:pt x="777" y="488"/>
                      </a:lnTo>
                      <a:lnTo>
                        <a:pt x="783" y="467"/>
                      </a:lnTo>
                      <a:lnTo>
                        <a:pt x="760" y="464"/>
                      </a:lnTo>
                      <a:lnTo>
                        <a:pt x="779" y="438"/>
                      </a:lnTo>
                      <a:lnTo>
                        <a:pt x="797" y="421"/>
                      </a:lnTo>
                      <a:lnTo>
                        <a:pt x="832" y="396"/>
                      </a:lnTo>
                      <a:lnTo>
                        <a:pt x="864" y="380"/>
                      </a:lnTo>
                      <a:lnTo>
                        <a:pt x="885" y="377"/>
                      </a:lnTo>
                      <a:lnTo>
                        <a:pt x="896" y="363"/>
                      </a:lnTo>
                      <a:lnTo>
                        <a:pt x="915" y="353"/>
                      </a:lnTo>
                      <a:lnTo>
                        <a:pt x="939" y="353"/>
                      </a:lnTo>
                      <a:lnTo>
                        <a:pt x="968" y="339"/>
                      </a:lnTo>
                      <a:lnTo>
                        <a:pt x="979" y="329"/>
                      </a:lnTo>
                      <a:lnTo>
                        <a:pt x="1006" y="311"/>
                      </a:lnTo>
                      <a:lnTo>
                        <a:pt x="1018" y="301"/>
                      </a:lnTo>
                      <a:lnTo>
                        <a:pt x="1030" y="308"/>
                      </a:lnTo>
                      <a:lnTo>
                        <a:pt x="1054" y="304"/>
                      </a:lnTo>
                      <a:lnTo>
                        <a:pt x="1095" y="290"/>
                      </a:lnTo>
                      <a:lnTo>
                        <a:pt x="1103" y="280"/>
                      </a:lnTo>
                      <a:lnTo>
                        <a:pt x="1100" y="269"/>
                      </a:lnTo>
                      <a:lnTo>
                        <a:pt x="1119" y="258"/>
                      </a:lnTo>
                      <a:lnTo>
                        <a:pt x="1125" y="248"/>
                      </a:lnTo>
                      <a:lnTo>
                        <a:pt x="1112" y="239"/>
                      </a:lnTo>
                      <a:lnTo>
                        <a:pt x="1092" y="236"/>
                      </a:lnTo>
                      <a:lnTo>
                        <a:pt x="1071" y="234"/>
                      </a:lnTo>
                      <a:lnTo>
                        <a:pt x="1054" y="256"/>
                      </a:lnTo>
                      <a:lnTo>
                        <a:pt x="1030" y="273"/>
                      </a:lnTo>
                      <a:lnTo>
                        <a:pt x="1003" y="288"/>
                      </a:lnTo>
                      <a:lnTo>
                        <a:pt x="998" y="274"/>
                      </a:lnTo>
                      <a:lnTo>
                        <a:pt x="1014" y="259"/>
                      </a:lnTo>
                      <a:lnTo>
                        <a:pt x="1006" y="246"/>
                      </a:lnTo>
                      <a:lnTo>
                        <a:pt x="973" y="262"/>
                      </a:lnTo>
                      <a:lnTo>
                        <a:pt x="989" y="241"/>
                      </a:lnTo>
                      <a:lnTo>
                        <a:pt x="989" y="241"/>
                      </a:lnTo>
                      <a:close/>
                      <a:moveTo>
                        <a:pt x="707" y="170"/>
                      </a:moveTo>
                      <a:lnTo>
                        <a:pt x="697" y="167"/>
                      </a:lnTo>
                      <a:lnTo>
                        <a:pt x="645" y="179"/>
                      </a:lnTo>
                      <a:lnTo>
                        <a:pt x="625" y="186"/>
                      </a:lnTo>
                      <a:lnTo>
                        <a:pt x="596" y="201"/>
                      </a:lnTo>
                      <a:lnTo>
                        <a:pt x="617" y="206"/>
                      </a:lnTo>
                      <a:lnTo>
                        <a:pt x="639" y="206"/>
                      </a:lnTo>
                      <a:lnTo>
                        <a:pt x="596" y="213"/>
                      </a:lnTo>
                      <a:lnTo>
                        <a:pt x="596" y="221"/>
                      </a:lnTo>
                      <a:lnTo>
                        <a:pt x="617" y="221"/>
                      </a:lnTo>
                      <a:lnTo>
                        <a:pt x="651" y="220"/>
                      </a:lnTo>
                      <a:lnTo>
                        <a:pt x="675" y="225"/>
                      </a:lnTo>
                      <a:lnTo>
                        <a:pt x="652" y="228"/>
                      </a:lnTo>
                      <a:lnTo>
                        <a:pt x="631" y="226"/>
                      </a:lnTo>
                      <a:lnTo>
                        <a:pt x="605" y="230"/>
                      </a:lnTo>
                      <a:lnTo>
                        <a:pt x="592" y="232"/>
                      </a:lnTo>
                      <a:lnTo>
                        <a:pt x="595" y="248"/>
                      </a:lnTo>
                      <a:lnTo>
                        <a:pt x="611" y="246"/>
                      </a:lnTo>
                      <a:lnTo>
                        <a:pt x="626" y="252"/>
                      </a:lnTo>
                      <a:lnTo>
                        <a:pt x="625" y="261"/>
                      </a:lnTo>
                      <a:lnTo>
                        <a:pt x="654" y="259"/>
                      </a:lnTo>
                      <a:lnTo>
                        <a:pt x="696" y="256"/>
                      </a:lnTo>
                      <a:lnTo>
                        <a:pt x="730" y="249"/>
                      </a:lnTo>
                      <a:lnTo>
                        <a:pt x="749" y="248"/>
                      </a:lnTo>
                      <a:lnTo>
                        <a:pt x="771" y="254"/>
                      </a:lnTo>
                      <a:lnTo>
                        <a:pt x="796" y="256"/>
                      </a:lnTo>
                      <a:lnTo>
                        <a:pt x="807" y="249"/>
                      </a:lnTo>
                      <a:lnTo>
                        <a:pt x="805" y="241"/>
                      </a:lnTo>
                      <a:lnTo>
                        <a:pt x="831" y="240"/>
                      </a:lnTo>
                      <a:lnTo>
                        <a:pt x="841" y="231"/>
                      </a:lnTo>
                      <a:lnTo>
                        <a:pt x="822" y="222"/>
                      </a:lnTo>
                      <a:lnTo>
                        <a:pt x="806" y="212"/>
                      </a:lnTo>
                      <a:lnTo>
                        <a:pt x="815" y="198"/>
                      </a:lnTo>
                      <a:lnTo>
                        <a:pt x="826" y="180"/>
                      </a:lnTo>
                      <a:lnTo>
                        <a:pt x="817" y="172"/>
                      </a:lnTo>
                      <a:lnTo>
                        <a:pt x="806" y="169"/>
                      </a:lnTo>
                      <a:lnTo>
                        <a:pt x="790" y="171"/>
                      </a:lnTo>
                      <a:lnTo>
                        <a:pt x="780" y="191"/>
                      </a:lnTo>
                      <a:lnTo>
                        <a:pt x="764" y="199"/>
                      </a:lnTo>
                      <a:lnTo>
                        <a:pt x="772" y="180"/>
                      </a:lnTo>
                      <a:lnTo>
                        <a:pt x="766" y="174"/>
                      </a:lnTo>
                      <a:lnTo>
                        <a:pt x="738" y="184"/>
                      </a:lnTo>
                      <a:lnTo>
                        <a:pt x="729" y="174"/>
                      </a:lnTo>
                      <a:lnTo>
                        <a:pt x="689" y="180"/>
                      </a:lnTo>
                      <a:lnTo>
                        <a:pt x="707" y="170"/>
                      </a:lnTo>
                      <a:lnTo>
                        <a:pt x="707" y="170"/>
                      </a:lnTo>
                      <a:close/>
                      <a:moveTo>
                        <a:pt x="854" y="165"/>
                      </a:moveTo>
                      <a:lnTo>
                        <a:pt x="847" y="161"/>
                      </a:lnTo>
                      <a:lnTo>
                        <a:pt x="827" y="162"/>
                      </a:lnTo>
                      <a:lnTo>
                        <a:pt x="819" y="165"/>
                      </a:lnTo>
                      <a:lnTo>
                        <a:pt x="828" y="178"/>
                      </a:lnTo>
                      <a:lnTo>
                        <a:pt x="854" y="165"/>
                      </a:lnTo>
                      <a:close/>
                      <a:moveTo>
                        <a:pt x="1255" y="171"/>
                      </a:moveTo>
                      <a:lnTo>
                        <a:pt x="1239" y="161"/>
                      </a:lnTo>
                      <a:lnTo>
                        <a:pt x="1208" y="159"/>
                      </a:lnTo>
                      <a:lnTo>
                        <a:pt x="1200" y="160"/>
                      </a:lnTo>
                      <a:lnTo>
                        <a:pt x="1194" y="167"/>
                      </a:lnTo>
                      <a:lnTo>
                        <a:pt x="1201" y="177"/>
                      </a:lnTo>
                      <a:lnTo>
                        <a:pt x="1205" y="178"/>
                      </a:lnTo>
                      <a:lnTo>
                        <a:pt x="1223" y="176"/>
                      </a:lnTo>
                      <a:lnTo>
                        <a:pt x="1237" y="176"/>
                      </a:lnTo>
                      <a:lnTo>
                        <a:pt x="1253" y="176"/>
                      </a:lnTo>
                      <a:lnTo>
                        <a:pt x="1255" y="171"/>
                      </a:lnTo>
                      <a:lnTo>
                        <a:pt x="1255" y="171"/>
                      </a:lnTo>
                      <a:close/>
                      <a:moveTo>
                        <a:pt x="1109" y="170"/>
                      </a:moveTo>
                      <a:lnTo>
                        <a:pt x="1130" y="158"/>
                      </a:lnTo>
                      <a:lnTo>
                        <a:pt x="1088" y="163"/>
                      </a:lnTo>
                      <a:lnTo>
                        <a:pt x="1067" y="170"/>
                      </a:lnTo>
                      <a:lnTo>
                        <a:pt x="1040" y="188"/>
                      </a:lnTo>
                      <a:lnTo>
                        <a:pt x="1027" y="208"/>
                      </a:lnTo>
                      <a:lnTo>
                        <a:pt x="1048" y="208"/>
                      </a:lnTo>
                      <a:lnTo>
                        <a:pt x="1026" y="216"/>
                      </a:lnTo>
                      <a:lnTo>
                        <a:pt x="1032" y="224"/>
                      </a:lnTo>
                      <a:lnTo>
                        <a:pt x="1054" y="226"/>
                      </a:lnTo>
                      <a:lnTo>
                        <a:pt x="1082" y="232"/>
                      </a:lnTo>
                      <a:lnTo>
                        <a:pt x="1133" y="237"/>
                      </a:lnTo>
                      <a:lnTo>
                        <a:pt x="1163" y="234"/>
                      </a:lnTo>
                      <a:lnTo>
                        <a:pt x="1175" y="228"/>
                      </a:lnTo>
                      <a:lnTo>
                        <a:pt x="1182" y="235"/>
                      </a:lnTo>
                      <a:lnTo>
                        <a:pt x="1194" y="236"/>
                      </a:lnTo>
                      <a:lnTo>
                        <a:pt x="1202" y="249"/>
                      </a:lnTo>
                      <a:lnTo>
                        <a:pt x="1189" y="254"/>
                      </a:lnTo>
                      <a:lnTo>
                        <a:pt x="1215" y="260"/>
                      </a:lnTo>
                      <a:lnTo>
                        <a:pt x="1233" y="270"/>
                      </a:lnTo>
                      <a:lnTo>
                        <a:pt x="1235" y="277"/>
                      </a:lnTo>
                      <a:lnTo>
                        <a:pt x="1233" y="286"/>
                      </a:lnTo>
                      <a:lnTo>
                        <a:pt x="1201" y="307"/>
                      </a:lnTo>
                      <a:lnTo>
                        <a:pt x="1189" y="316"/>
                      </a:lnTo>
                      <a:lnTo>
                        <a:pt x="1190" y="324"/>
                      </a:lnTo>
                      <a:lnTo>
                        <a:pt x="1155" y="326"/>
                      </a:lnTo>
                      <a:lnTo>
                        <a:pt x="1125" y="327"/>
                      </a:lnTo>
                      <a:lnTo>
                        <a:pt x="1105" y="342"/>
                      </a:lnTo>
                      <a:lnTo>
                        <a:pt x="1114" y="350"/>
                      </a:lnTo>
                      <a:lnTo>
                        <a:pt x="1163" y="346"/>
                      </a:lnTo>
                      <a:lnTo>
                        <a:pt x="1166" y="340"/>
                      </a:lnTo>
                      <a:lnTo>
                        <a:pt x="1183" y="351"/>
                      </a:lnTo>
                      <a:lnTo>
                        <a:pt x="1201" y="361"/>
                      </a:lnTo>
                      <a:lnTo>
                        <a:pt x="1192" y="367"/>
                      </a:lnTo>
                      <a:lnTo>
                        <a:pt x="1207" y="378"/>
                      </a:lnTo>
                      <a:lnTo>
                        <a:pt x="1235" y="390"/>
                      </a:lnTo>
                      <a:lnTo>
                        <a:pt x="1275" y="398"/>
                      </a:lnTo>
                      <a:lnTo>
                        <a:pt x="1276" y="391"/>
                      </a:lnTo>
                      <a:lnTo>
                        <a:pt x="1265" y="378"/>
                      </a:lnTo>
                      <a:lnTo>
                        <a:pt x="1252" y="360"/>
                      </a:lnTo>
                      <a:lnTo>
                        <a:pt x="1284" y="377"/>
                      </a:lnTo>
                      <a:lnTo>
                        <a:pt x="1302" y="382"/>
                      </a:lnTo>
                      <a:lnTo>
                        <a:pt x="1315" y="367"/>
                      </a:lnTo>
                      <a:lnTo>
                        <a:pt x="1315" y="346"/>
                      </a:lnTo>
                      <a:lnTo>
                        <a:pt x="1311" y="340"/>
                      </a:lnTo>
                      <a:lnTo>
                        <a:pt x="1294" y="331"/>
                      </a:lnTo>
                      <a:lnTo>
                        <a:pt x="1285" y="319"/>
                      </a:lnTo>
                      <a:lnTo>
                        <a:pt x="1293" y="307"/>
                      </a:lnTo>
                      <a:lnTo>
                        <a:pt x="1315" y="305"/>
                      </a:lnTo>
                      <a:lnTo>
                        <a:pt x="1329" y="325"/>
                      </a:lnTo>
                      <a:lnTo>
                        <a:pt x="1344" y="334"/>
                      </a:lnTo>
                      <a:lnTo>
                        <a:pt x="1384" y="310"/>
                      </a:lnTo>
                      <a:lnTo>
                        <a:pt x="1396" y="295"/>
                      </a:lnTo>
                      <a:lnTo>
                        <a:pt x="1373" y="294"/>
                      </a:lnTo>
                      <a:lnTo>
                        <a:pt x="1361" y="275"/>
                      </a:lnTo>
                      <a:lnTo>
                        <a:pt x="1338" y="270"/>
                      </a:lnTo>
                      <a:lnTo>
                        <a:pt x="1309" y="257"/>
                      </a:lnTo>
                      <a:lnTo>
                        <a:pt x="1343" y="248"/>
                      </a:lnTo>
                      <a:lnTo>
                        <a:pt x="1340" y="229"/>
                      </a:lnTo>
                      <a:lnTo>
                        <a:pt x="1332" y="221"/>
                      </a:lnTo>
                      <a:lnTo>
                        <a:pt x="1301" y="213"/>
                      </a:lnTo>
                      <a:lnTo>
                        <a:pt x="1294" y="201"/>
                      </a:lnTo>
                      <a:lnTo>
                        <a:pt x="1264" y="206"/>
                      </a:lnTo>
                      <a:lnTo>
                        <a:pt x="1267" y="197"/>
                      </a:lnTo>
                      <a:lnTo>
                        <a:pt x="1254" y="187"/>
                      </a:lnTo>
                      <a:lnTo>
                        <a:pt x="1229" y="178"/>
                      </a:lnTo>
                      <a:lnTo>
                        <a:pt x="1209" y="185"/>
                      </a:lnTo>
                      <a:lnTo>
                        <a:pt x="1176" y="191"/>
                      </a:lnTo>
                      <a:lnTo>
                        <a:pt x="1188" y="179"/>
                      </a:lnTo>
                      <a:lnTo>
                        <a:pt x="1180" y="159"/>
                      </a:lnTo>
                      <a:lnTo>
                        <a:pt x="1136" y="167"/>
                      </a:lnTo>
                      <a:lnTo>
                        <a:pt x="1110" y="182"/>
                      </a:lnTo>
                      <a:lnTo>
                        <a:pt x="1109" y="170"/>
                      </a:lnTo>
                      <a:lnTo>
                        <a:pt x="1109" y="170"/>
                      </a:lnTo>
                      <a:close/>
                      <a:moveTo>
                        <a:pt x="922" y="157"/>
                      </a:moveTo>
                      <a:lnTo>
                        <a:pt x="895" y="167"/>
                      </a:lnTo>
                      <a:lnTo>
                        <a:pt x="899" y="179"/>
                      </a:lnTo>
                      <a:lnTo>
                        <a:pt x="871" y="176"/>
                      </a:lnTo>
                      <a:lnTo>
                        <a:pt x="865" y="183"/>
                      </a:lnTo>
                      <a:lnTo>
                        <a:pt x="886" y="198"/>
                      </a:lnTo>
                      <a:lnTo>
                        <a:pt x="889" y="205"/>
                      </a:lnTo>
                      <a:lnTo>
                        <a:pt x="902" y="207"/>
                      </a:lnTo>
                      <a:lnTo>
                        <a:pt x="934" y="199"/>
                      </a:lnTo>
                      <a:lnTo>
                        <a:pt x="953" y="182"/>
                      </a:lnTo>
                      <a:lnTo>
                        <a:pt x="939" y="173"/>
                      </a:lnTo>
                      <a:lnTo>
                        <a:pt x="961" y="165"/>
                      </a:lnTo>
                      <a:lnTo>
                        <a:pt x="963" y="159"/>
                      </a:lnTo>
                      <a:lnTo>
                        <a:pt x="935" y="161"/>
                      </a:lnTo>
                      <a:lnTo>
                        <a:pt x="922" y="157"/>
                      </a:lnTo>
                      <a:lnTo>
                        <a:pt x="922" y="157"/>
                      </a:lnTo>
                      <a:close/>
                      <a:moveTo>
                        <a:pt x="1005" y="178"/>
                      </a:moveTo>
                      <a:lnTo>
                        <a:pt x="1026" y="174"/>
                      </a:lnTo>
                      <a:lnTo>
                        <a:pt x="1063" y="157"/>
                      </a:lnTo>
                      <a:lnTo>
                        <a:pt x="1040" y="153"/>
                      </a:lnTo>
                      <a:lnTo>
                        <a:pt x="1011" y="152"/>
                      </a:lnTo>
                      <a:lnTo>
                        <a:pt x="992" y="157"/>
                      </a:lnTo>
                      <a:lnTo>
                        <a:pt x="976" y="165"/>
                      </a:lnTo>
                      <a:lnTo>
                        <a:pt x="967" y="174"/>
                      </a:lnTo>
                      <a:lnTo>
                        <a:pt x="960" y="191"/>
                      </a:lnTo>
                      <a:lnTo>
                        <a:pt x="976" y="192"/>
                      </a:lnTo>
                      <a:lnTo>
                        <a:pt x="1005" y="178"/>
                      </a:lnTo>
                      <a:close/>
                      <a:moveTo>
                        <a:pt x="576" y="204"/>
                      </a:moveTo>
                      <a:lnTo>
                        <a:pt x="587" y="196"/>
                      </a:lnTo>
                      <a:lnTo>
                        <a:pt x="620" y="183"/>
                      </a:lnTo>
                      <a:lnTo>
                        <a:pt x="672" y="169"/>
                      </a:lnTo>
                      <a:lnTo>
                        <a:pt x="696" y="164"/>
                      </a:lnTo>
                      <a:lnTo>
                        <a:pt x="689" y="156"/>
                      </a:lnTo>
                      <a:lnTo>
                        <a:pt x="683" y="151"/>
                      </a:lnTo>
                      <a:lnTo>
                        <a:pt x="647" y="150"/>
                      </a:lnTo>
                      <a:lnTo>
                        <a:pt x="632" y="146"/>
                      </a:lnTo>
                      <a:lnTo>
                        <a:pt x="580" y="149"/>
                      </a:lnTo>
                      <a:lnTo>
                        <a:pt x="579" y="160"/>
                      </a:lnTo>
                      <a:lnTo>
                        <a:pt x="550" y="172"/>
                      </a:lnTo>
                      <a:lnTo>
                        <a:pt x="523" y="187"/>
                      </a:lnTo>
                      <a:lnTo>
                        <a:pt x="506" y="195"/>
                      </a:lnTo>
                      <a:lnTo>
                        <a:pt x="529" y="205"/>
                      </a:lnTo>
                      <a:lnTo>
                        <a:pt x="527" y="213"/>
                      </a:lnTo>
                      <a:lnTo>
                        <a:pt x="576" y="204"/>
                      </a:lnTo>
                      <a:lnTo>
                        <a:pt x="576" y="204"/>
                      </a:lnTo>
                      <a:close/>
                      <a:moveTo>
                        <a:pt x="1040" y="136"/>
                      </a:moveTo>
                      <a:lnTo>
                        <a:pt x="1041" y="130"/>
                      </a:lnTo>
                      <a:lnTo>
                        <a:pt x="1036" y="124"/>
                      </a:lnTo>
                      <a:lnTo>
                        <a:pt x="1011" y="128"/>
                      </a:lnTo>
                      <a:lnTo>
                        <a:pt x="994" y="137"/>
                      </a:lnTo>
                      <a:lnTo>
                        <a:pt x="1006" y="142"/>
                      </a:lnTo>
                      <a:lnTo>
                        <a:pt x="1025" y="143"/>
                      </a:lnTo>
                      <a:lnTo>
                        <a:pt x="1040" y="136"/>
                      </a:lnTo>
                      <a:lnTo>
                        <a:pt x="1040" y="136"/>
                      </a:lnTo>
                      <a:close/>
                      <a:moveTo>
                        <a:pt x="1008" y="104"/>
                      </a:moveTo>
                      <a:lnTo>
                        <a:pt x="1003" y="107"/>
                      </a:lnTo>
                      <a:lnTo>
                        <a:pt x="985" y="105"/>
                      </a:lnTo>
                      <a:lnTo>
                        <a:pt x="957" y="112"/>
                      </a:lnTo>
                      <a:lnTo>
                        <a:pt x="943" y="111"/>
                      </a:lnTo>
                      <a:lnTo>
                        <a:pt x="927" y="126"/>
                      </a:lnTo>
                      <a:lnTo>
                        <a:pt x="952" y="124"/>
                      </a:lnTo>
                      <a:lnTo>
                        <a:pt x="939" y="135"/>
                      </a:lnTo>
                      <a:lnTo>
                        <a:pt x="951" y="138"/>
                      </a:lnTo>
                      <a:lnTo>
                        <a:pt x="976" y="136"/>
                      </a:lnTo>
                      <a:lnTo>
                        <a:pt x="997" y="122"/>
                      </a:lnTo>
                      <a:lnTo>
                        <a:pt x="1009" y="113"/>
                      </a:lnTo>
                      <a:lnTo>
                        <a:pt x="1008" y="104"/>
                      </a:lnTo>
                      <a:close/>
                      <a:moveTo>
                        <a:pt x="861" y="114"/>
                      </a:moveTo>
                      <a:lnTo>
                        <a:pt x="869" y="105"/>
                      </a:lnTo>
                      <a:lnTo>
                        <a:pt x="857" y="103"/>
                      </a:lnTo>
                      <a:lnTo>
                        <a:pt x="835" y="109"/>
                      </a:lnTo>
                      <a:lnTo>
                        <a:pt x="833" y="127"/>
                      </a:lnTo>
                      <a:lnTo>
                        <a:pt x="810" y="126"/>
                      </a:lnTo>
                      <a:lnTo>
                        <a:pt x="800" y="114"/>
                      </a:lnTo>
                      <a:lnTo>
                        <a:pt x="769" y="109"/>
                      </a:lnTo>
                      <a:lnTo>
                        <a:pt x="749" y="114"/>
                      </a:lnTo>
                      <a:lnTo>
                        <a:pt x="705" y="131"/>
                      </a:lnTo>
                      <a:lnTo>
                        <a:pt x="721" y="135"/>
                      </a:lnTo>
                      <a:lnTo>
                        <a:pt x="787" y="133"/>
                      </a:lnTo>
                      <a:lnTo>
                        <a:pt x="747" y="141"/>
                      </a:lnTo>
                      <a:lnTo>
                        <a:pt x="742" y="147"/>
                      </a:lnTo>
                      <a:lnTo>
                        <a:pt x="764" y="146"/>
                      </a:lnTo>
                      <a:lnTo>
                        <a:pt x="810" y="139"/>
                      </a:lnTo>
                      <a:lnTo>
                        <a:pt x="861" y="135"/>
                      </a:lnTo>
                      <a:lnTo>
                        <a:pt x="880" y="127"/>
                      </a:lnTo>
                      <a:lnTo>
                        <a:pt x="889" y="118"/>
                      </a:lnTo>
                      <a:lnTo>
                        <a:pt x="875" y="117"/>
                      </a:lnTo>
                      <a:lnTo>
                        <a:pt x="859" y="120"/>
                      </a:lnTo>
                      <a:lnTo>
                        <a:pt x="861" y="114"/>
                      </a:lnTo>
                      <a:close/>
                      <a:moveTo>
                        <a:pt x="1068" y="98"/>
                      </a:moveTo>
                      <a:lnTo>
                        <a:pt x="1041" y="96"/>
                      </a:lnTo>
                      <a:lnTo>
                        <a:pt x="1027" y="103"/>
                      </a:lnTo>
                      <a:lnTo>
                        <a:pt x="1037" y="109"/>
                      </a:lnTo>
                      <a:lnTo>
                        <a:pt x="1063" y="112"/>
                      </a:lnTo>
                      <a:lnTo>
                        <a:pt x="1068" y="119"/>
                      </a:lnTo>
                      <a:lnTo>
                        <a:pt x="1060" y="128"/>
                      </a:lnTo>
                      <a:lnTo>
                        <a:pt x="1054" y="139"/>
                      </a:lnTo>
                      <a:lnTo>
                        <a:pt x="1086" y="144"/>
                      </a:lnTo>
                      <a:lnTo>
                        <a:pt x="1107" y="147"/>
                      </a:lnTo>
                      <a:lnTo>
                        <a:pt x="1137" y="146"/>
                      </a:lnTo>
                      <a:lnTo>
                        <a:pt x="1180" y="143"/>
                      </a:lnTo>
                      <a:lnTo>
                        <a:pt x="1195" y="146"/>
                      </a:lnTo>
                      <a:lnTo>
                        <a:pt x="1221" y="142"/>
                      </a:lnTo>
                      <a:lnTo>
                        <a:pt x="1234" y="137"/>
                      </a:lnTo>
                      <a:lnTo>
                        <a:pt x="1237" y="129"/>
                      </a:lnTo>
                      <a:lnTo>
                        <a:pt x="1229" y="122"/>
                      </a:lnTo>
                      <a:lnTo>
                        <a:pt x="1208" y="121"/>
                      </a:lnTo>
                      <a:lnTo>
                        <a:pt x="1178" y="123"/>
                      </a:lnTo>
                      <a:lnTo>
                        <a:pt x="1152" y="127"/>
                      </a:lnTo>
                      <a:lnTo>
                        <a:pt x="1132" y="126"/>
                      </a:lnTo>
                      <a:lnTo>
                        <a:pt x="1114" y="124"/>
                      </a:lnTo>
                      <a:lnTo>
                        <a:pt x="1110" y="120"/>
                      </a:lnTo>
                      <a:lnTo>
                        <a:pt x="1098" y="116"/>
                      </a:lnTo>
                      <a:lnTo>
                        <a:pt x="1109" y="109"/>
                      </a:lnTo>
                      <a:lnTo>
                        <a:pt x="1104" y="103"/>
                      </a:lnTo>
                      <a:lnTo>
                        <a:pt x="1076" y="103"/>
                      </a:lnTo>
                      <a:lnTo>
                        <a:pt x="1068" y="98"/>
                      </a:lnTo>
                      <a:lnTo>
                        <a:pt x="1068" y="98"/>
                      </a:lnTo>
                      <a:close/>
                      <a:moveTo>
                        <a:pt x="787" y="87"/>
                      </a:moveTo>
                      <a:lnTo>
                        <a:pt x="765" y="90"/>
                      </a:lnTo>
                      <a:lnTo>
                        <a:pt x="744" y="90"/>
                      </a:lnTo>
                      <a:lnTo>
                        <a:pt x="700" y="101"/>
                      </a:lnTo>
                      <a:lnTo>
                        <a:pt x="656" y="115"/>
                      </a:lnTo>
                      <a:lnTo>
                        <a:pt x="656" y="115"/>
                      </a:lnTo>
                      <a:lnTo>
                        <a:pt x="670" y="119"/>
                      </a:lnTo>
                      <a:lnTo>
                        <a:pt x="696" y="116"/>
                      </a:lnTo>
                      <a:lnTo>
                        <a:pt x="732" y="109"/>
                      </a:lnTo>
                      <a:lnTo>
                        <a:pt x="746" y="107"/>
                      </a:lnTo>
                      <a:lnTo>
                        <a:pt x="766" y="101"/>
                      </a:lnTo>
                      <a:lnTo>
                        <a:pt x="787" y="87"/>
                      </a:lnTo>
                      <a:close/>
                      <a:moveTo>
                        <a:pt x="1088" y="90"/>
                      </a:moveTo>
                      <a:lnTo>
                        <a:pt x="1092" y="88"/>
                      </a:lnTo>
                      <a:lnTo>
                        <a:pt x="1086" y="85"/>
                      </a:lnTo>
                      <a:lnTo>
                        <a:pt x="1059" y="85"/>
                      </a:lnTo>
                      <a:lnTo>
                        <a:pt x="1057" y="89"/>
                      </a:lnTo>
                      <a:lnTo>
                        <a:pt x="1082" y="90"/>
                      </a:lnTo>
                      <a:lnTo>
                        <a:pt x="1088" y="90"/>
                      </a:lnTo>
                      <a:lnTo>
                        <a:pt x="1088" y="90"/>
                      </a:lnTo>
                      <a:close/>
                      <a:moveTo>
                        <a:pt x="871" y="86"/>
                      </a:moveTo>
                      <a:lnTo>
                        <a:pt x="882" y="82"/>
                      </a:lnTo>
                      <a:lnTo>
                        <a:pt x="867" y="79"/>
                      </a:lnTo>
                      <a:lnTo>
                        <a:pt x="844" y="81"/>
                      </a:lnTo>
                      <a:lnTo>
                        <a:pt x="826" y="86"/>
                      </a:lnTo>
                      <a:lnTo>
                        <a:pt x="838" y="92"/>
                      </a:lnTo>
                      <a:lnTo>
                        <a:pt x="871" y="86"/>
                      </a:lnTo>
                      <a:close/>
                      <a:moveTo>
                        <a:pt x="899" y="72"/>
                      </a:moveTo>
                      <a:lnTo>
                        <a:pt x="887" y="68"/>
                      </a:lnTo>
                      <a:lnTo>
                        <a:pt x="881" y="67"/>
                      </a:lnTo>
                      <a:lnTo>
                        <a:pt x="859" y="72"/>
                      </a:lnTo>
                      <a:lnTo>
                        <a:pt x="856" y="74"/>
                      </a:lnTo>
                      <a:lnTo>
                        <a:pt x="878" y="74"/>
                      </a:lnTo>
                      <a:lnTo>
                        <a:pt x="899" y="72"/>
                      </a:lnTo>
                      <a:close/>
                      <a:moveTo>
                        <a:pt x="1072" y="81"/>
                      </a:moveTo>
                      <a:lnTo>
                        <a:pt x="1083" y="74"/>
                      </a:lnTo>
                      <a:lnTo>
                        <a:pt x="1075" y="68"/>
                      </a:lnTo>
                      <a:lnTo>
                        <a:pt x="1068" y="67"/>
                      </a:lnTo>
                      <a:lnTo>
                        <a:pt x="1053" y="67"/>
                      </a:lnTo>
                      <a:lnTo>
                        <a:pt x="1044" y="73"/>
                      </a:lnTo>
                      <a:lnTo>
                        <a:pt x="1042" y="80"/>
                      </a:lnTo>
                      <a:lnTo>
                        <a:pt x="1048" y="85"/>
                      </a:lnTo>
                      <a:lnTo>
                        <a:pt x="1072" y="81"/>
                      </a:lnTo>
                      <a:lnTo>
                        <a:pt x="1072" y="81"/>
                      </a:lnTo>
                      <a:close/>
                      <a:moveTo>
                        <a:pt x="1022" y="76"/>
                      </a:moveTo>
                      <a:lnTo>
                        <a:pt x="1022" y="68"/>
                      </a:lnTo>
                      <a:lnTo>
                        <a:pt x="994" y="61"/>
                      </a:lnTo>
                      <a:lnTo>
                        <a:pt x="971" y="59"/>
                      </a:lnTo>
                      <a:lnTo>
                        <a:pt x="964" y="66"/>
                      </a:lnTo>
                      <a:lnTo>
                        <a:pt x="974" y="70"/>
                      </a:lnTo>
                      <a:lnTo>
                        <a:pt x="955" y="75"/>
                      </a:lnTo>
                      <a:lnTo>
                        <a:pt x="983" y="75"/>
                      </a:lnTo>
                      <a:lnTo>
                        <a:pt x="997" y="81"/>
                      </a:lnTo>
                      <a:lnTo>
                        <a:pt x="1017" y="83"/>
                      </a:lnTo>
                      <a:lnTo>
                        <a:pt x="1022" y="76"/>
                      </a:lnTo>
                      <a:close/>
                      <a:moveTo>
                        <a:pt x="1222" y="53"/>
                      </a:moveTo>
                      <a:lnTo>
                        <a:pt x="1224" y="43"/>
                      </a:lnTo>
                      <a:lnTo>
                        <a:pt x="1207" y="40"/>
                      </a:lnTo>
                      <a:lnTo>
                        <a:pt x="1189" y="36"/>
                      </a:lnTo>
                      <a:lnTo>
                        <a:pt x="1183" y="29"/>
                      </a:lnTo>
                      <a:lnTo>
                        <a:pt x="1152" y="29"/>
                      </a:lnTo>
                      <a:lnTo>
                        <a:pt x="1153" y="32"/>
                      </a:lnTo>
                      <a:lnTo>
                        <a:pt x="1139" y="33"/>
                      </a:lnTo>
                      <a:lnTo>
                        <a:pt x="1124" y="38"/>
                      </a:lnTo>
                      <a:lnTo>
                        <a:pt x="1106" y="45"/>
                      </a:lnTo>
                      <a:lnTo>
                        <a:pt x="1104" y="53"/>
                      </a:lnTo>
                      <a:lnTo>
                        <a:pt x="1111" y="58"/>
                      </a:lnTo>
                      <a:lnTo>
                        <a:pt x="1136" y="58"/>
                      </a:lnTo>
                      <a:lnTo>
                        <a:pt x="1120" y="62"/>
                      </a:lnTo>
                      <a:lnTo>
                        <a:pt x="1112" y="69"/>
                      </a:lnTo>
                      <a:lnTo>
                        <a:pt x="1118" y="75"/>
                      </a:lnTo>
                      <a:lnTo>
                        <a:pt x="1143" y="78"/>
                      </a:lnTo>
                      <a:lnTo>
                        <a:pt x="1168" y="76"/>
                      </a:lnTo>
                      <a:lnTo>
                        <a:pt x="1208" y="64"/>
                      </a:lnTo>
                      <a:lnTo>
                        <a:pt x="1232" y="58"/>
                      </a:lnTo>
                      <a:lnTo>
                        <a:pt x="1222" y="53"/>
                      </a:lnTo>
                      <a:close/>
                      <a:moveTo>
                        <a:pt x="1515" y="1"/>
                      </a:moveTo>
                      <a:lnTo>
                        <a:pt x="1489" y="1"/>
                      </a:lnTo>
                      <a:lnTo>
                        <a:pt x="1463" y="0"/>
                      </a:lnTo>
                      <a:lnTo>
                        <a:pt x="1425" y="2"/>
                      </a:lnTo>
                      <a:lnTo>
                        <a:pt x="1420" y="1"/>
                      </a:lnTo>
                      <a:lnTo>
                        <a:pt x="1381" y="1"/>
                      </a:lnTo>
                      <a:lnTo>
                        <a:pt x="1358" y="2"/>
                      </a:lnTo>
                      <a:lnTo>
                        <a:pt x="1338" y="5"/>
                      </a:lnTo>
                      <a:lnTo>
                        <a:pt x="1320" y="13"/>
                      </a:lnTo>
                      <a:lnTo>
                        <a:pt x="1311" y="9"/>
                      </a:lnTo>
                      <a:lnTo>
                        <a:pt x="1296" y="8"/>
                      </a:lnTo>
                      <a:lnTo>
                        <a:pt x="1272" y="14"/>
                      </a:lnTo>
                      <a:lnTo>
                        <a:pt x="1244" y="15"/>
                      </a:lnTo>
                      <a:lnTo>
                        <a:pt x="1229" y="15"/>
                      </a:lnTo>
                      <a:lnTo>
                        <a:pt x="1207" y="19"/>
                      </a:lnTo>
                      <a:lnTo>
                        <a:pt x="1202" y="24"/>
                      </a:lnTo>
                      <a:lnTo>
                        <a:pt x="1211" y="29"/>
                      </a:lnTo>
                      <a:lnTo>
                        <a:pt x="1214" y="34"/>
                      </a:lnTo>
                      <a:lnTo>
                        <a:pt x="1231" y="40"/>
                      </a:lnTo>
                      <a:lnTo>
                        <a:pt x="1278" y="39"/>
                      </a:lnTo>
                      <a:lnTo>
                        <a:pt x="1304" y="41"/>
                      </a:lnTo>
                      <a:lnTo>
                        <a:pt x="1278" y="46"/>
                      </a:lnTo>
                      <a:lnTo>
                        <a:pt x="1269" y="44"/>
                      </a:lnTo>
                      <a:lnTo>
                        <a:pt x="1235" y="43"/>
                      </a:lnTo>
                      <a:lnTo>
                        <a:pt x="1230" y="52"/>
                      </a:lnTo>
                      <a:lnTo>
                        <a:pt x="1241" y="58"/>
                      </a:lnTo>
                      <a:lnTo>
                        <a:pt x="1231" y="64"/>
                      </a:lnTo>
                      <a:lnTo>
                        <a:pt x="1203" y="69"/>
                      </a:lnTo>
                      <a:lnTo>
                        <a:pt x="1184" y="75"/>
                      </a:lnTo>
                      <a:lnTo>
                        <a:pt x="1203" y="78"/>
                      </a:lnTo>
                      <a:lnTo>
                        <a:pt x="1208" y="89"/>
                      </a:lnTo>
                      <a:lnTo>
                        <a:pt x="1180" y="82"/>
                      </a:lnTo>
                      <a:lnTo>
                        <a:pt x="1171" y="83"/>
                      </a:lnTo>
                      <a:lnTo>
                        <a:pt x="1164" y="96"/>
                      </a:lnTo>
                      <a:lnTo>
                        <a:pt x="1134" y="100"/>
                      </a:lnTo>
                      <a:lnTo>
                        <a:pt x="1126" y="109"/>
                      </a:lnTo>
                      <a:lnTo>
                        <a:pt x="1152" y="110"/>
                      </a:lnTo>
                      <a:lnTo>
                        <a:pt x="1170" y="112"/>
                      </a:lnTo>
                      <a:lnTo>
                        <a:pt x="1214" y="109"/>
                      </a:lnTo>
                      <a:lnTo>
                        <a:pt x="1245" y="114"/>
                      </a:lnTo>
                      <a:lnTo>
                        <a:pt x="1293" y="103"/>
                      </a:lnTo>
                      <a:lnTo>
                        <a:pt x="1296" y="99"/>
                      </a:lnTo>
                      <a:lnTo>
                        <a:pt x="1272" y="100"/>
                      </a:lnTo>
                      <a:lnTo>
                        <a:pt x="1274" y="96"/>
                      </a:lnTo>
                      <a:lnTo>
                        <a:pt x="1298" y="90"/>
                      </a:lnTo>
                      <a:lnTo>
                        <a:pt x="1311" y="83"/>
                      </a:lnTo>
                      <a:lnTo>
                        <a:pt x="1337" y="78"/>
                      </a:lnTo>
                      <a:lnTo>
                        <a:pt x="1356" y="72"/>
                      </a:lnTo>
                      <a:lnTo>
                        <a:pt x="1352" y="64"/>
                      </a:lnTo>
                      <a:lnTo>
                        <a:pt x="1365" y="61"/>
                      </a:lnTo>
                      <a:lnTo>
                        <a:pt x="1349" y="58"/>
                      </a:lnTo>
                      <a:lnTo>
                        <a:pt x="1391" y="58"/>
                      </a:lnTo>
                      <a:lnTo>
                        <a:pt x="1403" y="54"/>
                      </a:lnTo>
                      <a:lnTo>
                        <a:pt x="1432" y="51"/>
                      </a:lnTo>
                      <a:lnTo>
                        <a:pt x="1466" y="38"/>
                      </a:lnTo>
                      <a:lnTo>
                        <a:pt x="1492" y="34"/>
                      </a:lnTo>
                      <a:lnTo>
                        <a:pt x="1531" y="25"/>
                      </a:lnTo>
                      <a:lnTo>
                        <a:pt x="1503" y="25"/>
                      </a:lnTo>
                      <a:lnTo>
                        <a:pt x="1518" y="21"/>
                      </a:lnTo>
                      <a:lnTo>
                        <a:pt x="1551" y="18"/>
                      </a:lnTo>
                      <a:lnTo>
                        <a:pt x="1588" y="12"/>
                      </a:lnTo>
                      <a:lnTo>
                        <a:pt x="1591" y="8"/>
                      </a:lnTo>
                      <a:lnTo>
                        <a:pt x="1572" y="4"/>
                      </a:lnTo>
                      <a:lnTo>
                        <a:pt x="1546" y="2"/>
                      </a:lnTo>
                      <a:lnTo>
                        <a:pt x="1515" y="1"/>
                      </a:lnTo>
                      <a:lnTo>
                        <a:pt x="1515" y="1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34" name="Chile">
                  <a:extLst>
                    <a:ext uri="{FF2B5EF4-FFF2-40B4-BE49-F238E27FC236}">
                      <a16:creationId xmlns:a16="http://schemas.microsoft.com/office/drawing/2014/main" id="{44C1DAAB-DC1D-47A0-825A-F218F0BD59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18227" y="5201999"/>
                  <a:ext cx="394878" cy="1253495"/>
                </a:xfrm>
                <a:custGeom>
                  <a:avLst/>
                  <a:gdLst>
                    <a:gd name="T0" fmla="*/ 216 w 281"/>
                    <a:gd name="T1" fmla="*/ 823 h 892"/>
                    <a:gd name="T2" fmla="*/ 203 w 281"/>
                    <a:gd name="T3" fmla="*/ 847 h 892"/>
                    <a:gd name="T4" fmla="*/ 173 w 281"/>
                    <a:gd name="T5" fmla="*/ 850 h 892"/>
                    <a:gd name="T6" fmla="*/ 123 w 281"/>
                    <a:gd name="T7" fmla="*/ 831 h 892"/>
                    <a:gd name="T8" fmla="*/ 183 w 281"/>
                    <a:gd name="T9" fmla="*/ 868 h 892"/>
                    <a:gd name="T10" fmla="*/ 231 w 281"/>
                    <a:gd name="T11" fmla="*/ 884 h 892"/>
                    <a:gd name="T12" fmla="*/ 258 w 281"/>
                    <a:gd name="T13" fmla="*/ 892 h 892"/>
                    <a:gd name="T14" fmla="*/ 279 w 281"/>
                    <a:gd name="T15" fmla="*/ 886 h 892"/>
                    <a:gd name="T16" fmla="*/ 270 w 281"/>
                    <a:gd name="T17" fmla="*/ 876 h 892"/>
                    <a:gd name="T18" fmla="*/ 230 w 281"/>
                    <a:gd name="T19" fmla="*/ 826 h 892"/>
                    <a:gd name="T20" fmla="*/ 52 w 281"/>
                    <a:gd name="T21" fmla="*/ 93 h 892"/>
                    <a:gd name="T22" fmla="*/ 43 w 281"/>
                    <a:gd name="T23" fmla="*/ 43 h 892"/>
                    <a:gd name="T24" fmla="*/ 26 w 281"/>
                    <a:gd name="T25" fmla="*/ 16 h 892"/>
                    <a:gd name="T26" fmla="*/ 10 w 281"/>
                    <a:gd name="T27" fmla="*/ 12 h 892"/>
                    <a:gd name="T28" fmla="*/ 8 w 281"/>
                    <a:gd name="T29" fmla="*/ 52 h 892"/>
                    <a:gd name="T30" fmla="*/ 13 w 281"/>
                    <a:gd name="T31" fmla="*/ 143 h 892"/>
                    <a:gd name="T32" fmla="*/ 17 w 281"/>
                    <a:gd name="T33" fmla="*/ 239 h 892"/>
                    <a:gd name="T34" fmla="*/ 18 w 281"/>
                    <a:gd name="T35" fmla="*/ 297 h 892"/>
                    <a:gd name="T36" fmla="*/ 28 w 281"/>
                    <a:gd name="T37" fmla="*/ 353 h 892"/>
                    <a:gd name="T38" fmla="*/ 22 w 281"/>
                    <a:gd name="T39" fmla="*/ 425 h 892"/>
                    <a:gd name="T40" fmla="*/ 13 w 281"/>
                    <a:gd name="T41" fmla="*/ 466 h 892"/>
                    <a:gd name="T42" fmla="*/ 33 w 281"/>
                    <a:gd name="T43" fmla="*/ 517 h 892"/>
                    <a:gd name="T44" fmla="*/ 37 w 281"/>
                    <a:gd name="T45" fmla="*/ 576 h 892"/>
                    <a:gd name="T46" fmla="*/ 56 w 281"/>
                    <a:gd name="T47" fmla="*/ 612 h 892"/>
                    <a:gd name="T48" fmla="*/ 66 w 281"/>
                    <a:gd name="T49" fmla="*/ 590 h 892"/>
                    <a:gd name="T50" fmla="*/ 49 w 281"/>
                    <a:gd name="T51" fmla="*/ 629 h 892"/>
                    <a:gd name="T52" fmla="*/ 47 w 281"/>
                    <a:gd name="T53" fmla="*/ 688 h 892"/>
                    <a:gd name="T54" fmla="*/ 64 w 281"/>
                    <a:gd name="T55" fmla="*/ 712 h 892"/>
                    <a:gd name="T56" fmla="*/ 84 w 281"/>
                    <a:gd name="T57" fmla="*/ 775 h 892"/>
                    <a:gd name="T58" fmla="*/ 101 w 281"/>
                    <a:gd name="T59" fmla="*/ 803 h 892"/>
                    <a:gd name="T60" fmla="*/ 141 w 281"/>
                    <a:gd name="T61" fmla="*/ 831 h 892"/>
                    <a:gd name="T62" fmla="*/ 168 w 281"/>
                    <a:gd name="T63" fmla="*/ 846 h 892"/>
                    <a:gd name="T64" fmla="*/ 199 w 281"/>
                    <a:gd name="T65" fmla="*/ 853 h 892"/>
                    <a:gd name="T66" fmla="*/ 205 w 281"/>
                    <a:gd name="T67" fmla="*/ 823 h 892"/>
                    <a:gd name="T68" fmla="*/ 227 w 281"/>
                    <a:gd name="T69" fmla="*/ 818 h 892"/>
                    <a:gd name="T70" fmla="*/ 164 w 281"/>
                    <a:gd name="T71" fmla="*/ 812 h 892"/>
                    <a:gd name="T72" fmla="*/ 145 w 281"/>
                    <a:gd name="T73" fmla="*/ 781 h 892"/>
                    <a:gd name="T74" fmla="*/ 123 w 281"/>
                    <a:gd name="T75" fmla="*/ 775 h 892"/>
                    <a:gd name="T76" fmla="*/ 121 w 281"/>
                    <a:gd name="T77" fmla="*/ 739 h 892"/>
                    <a:gd name="T78" fmla="*/ 116 w 281"/>
                    <a:gd name="T79" fmla="*/ 713 h 892"/>
                    <a:gd name="T80" fmla="*/ 114 w 281"/>
                    <a:gd name="T81" fmla="*/ 663 h 892"/>
                    <a:gd name="T82" fmla="*/ 114 w 281"/>
                    <a:gd name="T83" fmla="*/ 645 h 892"/>
                    <a:gd name="T84" fmla="*/ 99 w 281"/>
                    <a:gd name="T85" fmla="*/ 631 h 892"/>
                    <a:gd name="T86" fmla="*/ 89 w 281"/>
                    <a:gd name="T87" fmla="*/ 613 h 892"/>
                    <a:gd name="T88" fmla="*/ 82 w 281"/>
                    <a:gd name="T89" fmla="*/ 582 h 892"/>
                    <a:gd name="T90" fmla="*/ 67 w 281"/>
                    <a:gd name="T91" fmla="*/ 530 h 892"/>
                    <a:gd name="T92" fmla="*/ 75 w 281"/>
                    <a:gd name="T93" fmla="*/ 499 h 892"/>
                    <a:gd name="T94" fmla="*/ 58 w 281"/>
                    <a:gd name="T95" fmla="*/ 453 h 892"/>
                    <a:gd name="T96" fmla="*/ 63 w 281"/>
                    <a:gd name="T97" fmla="*/ 418 h 892"/>
                    <a:gd name="T98" fmla="*/ 64 w 281"/>
                    <a:gd name="T99" fmla="*/ 372 h 892"/>
                    <a:gd name="T100" fmla="*/ 40 w 281"/>
                    <a:gd name="T101" fmla="*/ 327 h 892"/>
                    <a:gd name="T102" fmla="*/ 42 w 281"/>
                    <a:gd name="T103" fmla="*/ 280 h 892"/>
                    <a:gd name="T104" fmla="*/ 55 w 281"/>
                    <a:gd name="T105" fmla="*/ 236 h 892"/>
                    <a:gd name="T106" fmla="*/ 60 w 281"/>
                    <a:gd name="T107" fmla="*/ 212 h 892"/>
                    <a:gd name="T108" fmla="*/ 57 w 281"/>
                    <a:gd name="T109" fmla="*/ 165 h 892"/>
                    <a:gd name="T110" fmla="*/ 82 w 281"/>
                    <a:gd name="T111" fmla="*/ 129 h 892"/>
                    <a:gd name="T112" fmla="*/ 64 w 281"/>
                    <a:gd name="T113" fmla="*/ 126 h 892"/>
                    <a:gd name="T114" fmla="*/ 52 w 281"/>
                    <a:gd name="T115" fmla="*/ 93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81" h="892">
                      <a:moveTo>
                        <a:pt x="230" y="826"/>
                      </a:moveTo>
                      <a:lnTo>
                        <a:pt x="216" y="823"/>
                      </a:lnTo>
                      <a:lnTo>
                        <a:pt x="203" y="832"/>
                      </a:lnTo>
                      <a:lnTo>
                        <a:pt x="203" y="847"/>
                      </a:lnTo>
                      <a:lnTo>
                        <a:pt x="200" y="859"/>
                      </a:lnTo>
                      <a:lnTo>
                        <a:pt x="173" y="850"/>
                      </a:lnTo>
                      <a:lnTo>
                        <a:pt x="140" y="835"/>
                      </a:lnTo>
                      <a:lnTo>
                        <a:pt x="123" y="831"/>
                      </a:lnTo>
                      <a:lnTo>
                        <a:pt x="160" y="856"/>
                      </a:lnTo>
                      <a:lnTo>
                        <a:pt x="183" y="868"/>
                      </a:lnTo>
                      <a:lnTo>
                        <a:pt x="211" y="880"/>
                      </a:lnTo>
                      <a:lnTo>
                        <a:pt x="231" y="884"/>
                      </a:lnTo>
                      <a:lnTo>
                        <a:pt x="247" y="890"/>
                      </a:lnTo>
                      <a:lnTo>
                        <a:pt x="258" y="892"/>
                      </a:lnTo>
                      <a:lnTo>
                        <a:pt x="267" y="892"/>
                      </a:lnTo>
                      <a:lnTo>
                        <a:pt x="279" y="886"/>
                      </a:lnTo>
                      <a:lnTo>
                        <a:pt x="281" y="877"/>
                      </a:lnTo>
                      <a:lnTo>
                        <a:pt x="270" y="876"/>
                      </a:lnTo>
                      <a:lnTo>
                        <a:pt x="251" y="876"/>
                      </a:lnTo>
                      <a:lnTo>
                        <a:pt x="230" y="826"/>
                      </a:lnTo>
                      <a:lnTo>
                        <a:pt x="230" y="826"/>
                      </a:lnTo>
                      <a:close/>
                      <a:moveTo>
                        <a:pt x="52" y="93"/>
                      </a:moveTo>
                      <a:lnTo>
                        <a:pt x="39" y="66"/>
                      </a:lnTo>
                      <a:lnTo>
                        <a:pt x="43" y="43"/>
                      </a:lnTo>
                      <a:lnTo>
                        <a:pt x="31" y="33"/>
                      </a:lnTo>
                      <a:lnTo>
                        <a:pt x="26" y="16"/>
                      </a:lnTo>
                      <a:lnTo>
                        <a:pt x="15" y="0"/>
                      </a:lnTo>
                      <a:lnTo>
                        <a:pt x="10" y="12"/>
                      </a:lnTo>
                      <a:lnTo>
                        <a:pt x="0" y="18"/>
                      </a:lnTo>
                      <a:lnTo>
                        <a:pt x="8" y="52"/>
                      </a:lnTo>
                      <a:lnTo>
                        <a:pt x="14" y="90"/>
                      </a:lnTo>
                      <a:lnTo>
                        <a:pt x="13" y="143"/>
                      </a:lnTo>
                      <a:lnTo>
                        <a:pt x="13" y="193"/>
                      </a:lnTo>
                      <a:lnTo>
                        <a:pt x="17" y="239"/>
                      </a:lnTo>
                      <a:lnTo>
                        <a:pt x="9" y="268"/>
                      </a:lnTo>
                      <a:lnTo>
                        <a:pt x="18" y="297"/>
                      </a:lnTo>
                      <a:lnTo>
                        <a:pt x="16" y="317"/>
                      </a:lnTo>
                      <a:lnTo>
                        <a:pt x="28" y="353"/>
                      </a:lnTo>
                      <a:lnTo>
                        <a:pt x="27" y="388"/>
                      </a:lnTo>
                      <a:lnTo>
                        <a:pt x="22" y="425"/>
                      </a:lnTo>
                      <a:lnTo>
                        <a:pt x="20" y="465"/>
                      </a:lnTo>
                      <a:lnTo>
                        <a:pt x="13" y="466"/>
                      </a:lnTo>
                      <a:lnTo>
                        <a:pt x="21" y="493"/>
                      </a:lnTo>
                      <a:lnTo>
                        <a:pt x="33" y="517"/>
                      </a:lnTo>
                      <a:lnTo>
                        <a:pt x="30" y="533"/>
                      </a:lnTo>
                      <a:lnTo>
                        <a:pt x="37" y="576"/>
                      </a:lnTo>
                      <a:lnTo>
                        <a:pt x="43" y="608"/>
                      </a:lnTo>
                      <a:lnTo>
                        <a:pt x="56" y="612"/>
                      </a:lnTo>
                      <a:lnTo>
                        <a:pt x="51" y="583"/>
                      </a:lnTo>
                      <a:lnTo>
                        <a:pt x="66" y="590"/>
                      </a:lnTo>
                      <a:lnTo>
                        <a:pt x="73" y="636"/>
                      </a:lnTo>
                      <a:lnTo>
                        <a:pt x="49" y="629"/>
                      </a:lnTo>
                      <a:lnTo>
                        <a:pt x="57" y="667"/>
                      </a:lnTo>
                      <a:lnTo>
                        <a:pt x="47" y="688"/>
                      </a:lnTo>
                      <a:lnTo>
                        <a:pt x="77" y="694"/>
                      </a:lnTo>
                      <a:lnTo>
                        <a:pt x="64" y="712"/>
                      </a:lnTo>
                      <a:lnTo>
                        <a:pt x="65" y="734"/>
                      </a:lnTo>
                      <a:lnTo>
                        <a:pt x="84" y="775"/>
                      </a:lnTo>
                      <a:lnTo>
                        <a:pt x="100" y="790"/>
                      </a:lnTo>
                      <a:lnTo>
                        <a:pt x="101" y="803"/>
                      </a:lnTo>
                      <a:lnTo>
                        <a:pt x="113" y="818"/>
                      </a:lnTo>
                      <a:lnTo>
                        <a:pt x="141" y="831"/>
                      </a:lnTo>
                      <a:lnTo>
                        <a:pt x="141" y="831"/>
                      </a:lnTo>
                      <a:lnTo>
                        <a:pt x="168" y="846"/>
                      </a:lnTo>
                      <a:lnTo>
                        <a:pt x="191" y="853"/>
                      </a:lnTo>
                      <a:lnTo>
                        <a:pt x="199" y="853"/>
                      </a:lnTo>
                      <a:lnTo>
                        <a:pt x="192" y="832"/>
                      </a:lnTo>
                      <a:lnTo>
                        <a:pt x="205" y="823"/>
                      </a:lnTo>
                      <a:lnTo>
                        <a:pt x="211" y="818"/>
                      </a:lnTo>
                      <a:lnTo>
                        <a:pt x="227" y="818"/>
                      </a:lnTo>
                      <a:lnTo>
                        <a:pt x="209" y="815"/>
                      </a:lnTo>
                      <a:lnTo>
                        <a:pt x="164" y="812"/>
                      </a:lnTo>
                      <a:lnTo>
                        <a:pt x="151" y="798"/>
                      </a:lnTo>
                      <a:lnTo>
                        <a:pt x="145" y="781"/>
                      </a:lnTo>
                      <a:lnTo>
                        <a:pt x="132" y="782"/>
                      </a:lnTo>
                      <a:lnTo>
                        <a:pt x="123" y="775"/>
                      </a:lnTo>
                      <a:lnTo>
                        <a:pt x="112" y="749"/>
                      </a:lnTo>
                      <a:lnTo>
                        <a:pt x="121" y="739"/>
                      </a:lnTo>
                      <a:lnTo>
                        <a:pt x="122" y="725"/>
                      </a:lnTo>
                      <a:lnTo>
                        <a:pt x="116" y="713"/>
                      </a:lnTo>
                      <a:lnTo>
                        <a:pt x="118" y="693"/>
                      </a:lnTo>
                      <a:lnTo>
                        <a:pt x="114" y="663"/>
                      </a:lnTo>
                      <a:lnTo>
                        <a:pt x="107" y="649"/>
                      </a:lnTo>
                      <a:lnTo>
                        <a:pt x="114" y="645"/>
                      </a:lnTo>
                      <a:lnTo>
                        <a:pt x="109" y="636"/>
                      </a:lnTo>
                      <a:lnTo>
                        <a:pt x="99" y="631"/>
                      </a:lnTo>
                      <a:lnTo>
                        <a:pt x="102" y="621"/>
                      </a:lnTo>
                      <a:lnTo>
                        <a:pt x="89" y="613"/>
                      </a:lnTo>
                      <a:lnTo>
                        <a:pt x="76" y="586"/>
                      </a:lnTo>
                      <a:lnTo>
                        <a:pt x="82" y="582"/>
                      </a:lnTo>
                      <a:lnTo>
                        <a:pt x="70" y="553"/>
                      </a:lnTo>
                      <a:lnTo>
                        <a:pt x="67" y="530"/>
                      </a:lnTo>
                      <a:lnTo>
                        <a:pt x="66" y="509"/>
                      </a:lnTo>
                      <a:lnTo>
                        <a:pt x="75" y="499"/>
                      </a:lnTo>
                      <a:lnTo>
                        <a:pt x="63" y="476"/>
                      </a:lnTo>
                      <a:lnTo>
                        <a:pt x="58" y="453"/>
                      </a:lnTo>
                      <a:lnTo>
                        <a:pt x="69" y="438"/>
                      </a:lnTo>
                      <a:lnTo>
                        <a:pt x="63" y="418"/>
                      </a:lnTo>
                      <a:lnTo>
                        <a:pt x="69" y="395"/>
                      </a:lnTo>
                      <a:lnTo>
                        <a:pt x="64" y="372"/>
                      </a:lnTo>
                      <a:lnTo>
                        <a:pt x="59" y="368"/>
                      </a:lnTo>
                      <a:lnTo>
                        <a:pt x="40" y="327"/>
                      </a:lnTo>
                      <a:lnTo>
                        <a:pt x="48" y="303"/>
                      </a:lnTo>
                      <a:lnTo>
                        <a:pt x="42" y="280"/>
                      </a:lnTo>
                      <a:lnTo>
                        <a:pt x="45" y="258"/>
                      </a:lnTo>
                      <a:lnTo>
                        <a:pt x="55" y="236"/>
                      </a:lnTo>
                      <a:lnTo>
                        <a:pt x="67" y="221"/>
                      </a:lnTo>
                      <a:lnTo>
                        <a:pt x="60" y="212"/>
                      </a:lnTo>
                      <a:lnTo>
                        <a:pt x="62" y="204"/>
                      </a:lnTo>
                      <a:lnTo>
                        <a:pt x="57" y="165"/>
                      </a:lnTo>
                      <a:lnTo>
                        <a:pt x="77" y="153"/>
                      </a:lnTo>
                      <a:lnTo>
                        <a:pt x="82" y="129"/>
                      </a:lnTo>
                      <a:lnTo>
                        <a:pt x="78" y="122"/>
                      </a:lnTo>
                      <a:lnTo>
                        <a:pt x="64" y="126"/>
                      </a:lnTo>
                      <a:lnTo>
                        <a:pt x="52" y="93"/>
                      </a:lnTo>
                      <a:lnTo>
                        <a:pt x="52" y="93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35" name="Colombia">
                  <a:extLst>
                    <a:ext uri="{FF2B5EF4-FFF2-40B4-BE49-F238E27FC236}">
                      <a16:creationId xmlns:a16="http://schemas.microsoft.com/office/drawing/2014/main" id="{A61BBC79-D75E-4545-AA67-7821FBCD5F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2959" y="4198641"/>
                  <a:ext cx="358342" cy="559295"/>
                </a:xfrm>
                <a:custGeom>
                  <a:avLst/>
                  <a:gdLst>
                    <a:gd name="T0" fmla="*/ 175 w 255"/>
                    <a:gd name="T1" fmla="*/ 8 h 398"/>
                    <a:gd name="T2" fmla="*/ 163 w 255"/>
                    <a:gd name="T3" fmla="*/ 0 h 398"/>
                    <a:gd name="T4" fmla="*/ 143 w 255"/>
                    <a:gd name="T5" fmla="*/ 17 h 398"/>
                    <a:gd name="T6" fmla="*/ 109 w 255"/>
                    <a:gd name="T7" fmla="*/ 27 h 398"/>
                    <a:gd name="T8" fmla="*/ 95 w 255"/>
                    <a:gd name="T9" fmla="*/ 32 h 398"/>
                    <a:gd name="T10" fmla="*/ 77 w 255"/>
                    <a:gd name="T11" fmla="*/ 64 h 398"/>
                    <a:gd name="T12" fmla="*/ 67 w 255"/>
                    <a:gd name="T13" fmla="*/ 74 h 398"/>
                    <a:gd name="T14" fmla="*/ 40 w 255"/>
                    <a:gd name="T15" fmla="*/ 90 h 398"/>
                    <a:gd name="T16" fmla="*/ 42 w 255"/>
                    <a:gd name="T17" fmla="*/ 108 h 398"/>
                    <a:gd name="T18" fmla="*/ 31 w 255"/>
                    <a:gd name="T19" fmla="*/ 112 h 398"/>
                    <a:gd name="T20" fmla="*/ 36 w 255"/>
                    <a:gd name="T21" fmla="*/ 137 h 398"/>
                    <a:gd name="T22" fmla="*/ 34 w 255"/>
                    <a:gd name="T23" fmla="*/ 163 h 398"/>
                    <a:gd name="T24" fmla="*/ 33 w 255"/>
                    <a:gd name="T25" fmla="*/ 199 h 398"/>
                    <a:gd name="T26" fmla="*/ 33 w 255"/>
                    <a:gd name="T27" fmla="*/ 217 h 398"/>
                    <a:gd name="T28" fmla="*/ 12 w 255"/>
                    <a:gd name="T29" fmla="*/ 234 h 398"/>
                    <a:gd name="T30" fmla="*/ 9 w 255"/>
                    <a:gd name="T31" fmla="*/ 254 h 398"/>
                    <a:gd name="T32" fmla="*/ 3 w 255"/>
                    <a:gd name="T33" fmla="*/ 264 h 398"/>
                    <a:gd name="T34" fmla="*/ 28 w 255"/>
                    <a:gd name="T35" fmla="*/ 277 h 398"/>
                    <a:gd name="T36" fmla="*/ 51 w 255"/>
                    <a:gd name="T37" fmla="*/ 290 h 398"/>
                    <a:gd name="T38" fmla="*/ 67 w 255"/>
                    <a:gd name="T39" fmla="*/ 293 h 398"/>
                    <a:gd name="T40" fmla="*/ 81 w 255"/>
                    <a:gd name="T41" fmla="*/ 297 h 398"/>
                    <a:gd name="T42" fmla="*/ 102 w 255"/>
                    <a:gd name="T43" fmla="*/ 320 h 398"/>
                    <a:gd name="T44" fmla="*/ 125 w 255"/>
                    <a:gd name="T45" fmla="*/ 351 h 398"/>
                    <a:gd name="T46" fmla="*/ 152 w 255"/>
                    <a:gd name="T47" fmla="*/ 348 h 398"/>
                    <a:gd name="T48" fmla="*/ 172 w 255"/>
                    <a:gd name="T49" fmla="*/ 350 h 398"/>
                    <a:gd name="T50" fmla="*/ 176 w 255"/>
                    <a:gd name="T51" fmla="*/ 385 h 398"/>
                    <a:gd name="T52" fmla="*/ 193 w 255"/>
                    <a:gd name="T53" fmla="*/ 398 h 398"/>
                    <a:gd name="T54" fmla="*/ 201 w 255"/>
                    <a:gd name="T55" fmla="*/ 322 h 398"/>
                    <a:gd name="T56" fmla="*/ 189 w 255"/>
                    <a:gd name="T57" fmla="*/ 300 h 398"/>
                    <a:gd name="T58" fmla="*/ 201 w 255"/>
                    <a:gd name="T59" fmla="*/ 279 h 398"/>
                    <a:gd name="T60" fmla="*/ 206 w 255"/>
                    <a:gd name="T61" fmla="*/ 273 h 398"/>
                    <a:gd name="T62" fmla="*/ 194 w 255"/>
                    <a:gd name="T63" fmla="*/ 255 h 398"/>
                    <a:gd name="T64" fmla="*/ 241 w 255"/>
                    <a:gd name="T65" fmla="*/ 248 h 398"/>
                    <a:gd name="T66" fmla="*/ 250 w 255"/>
                    <a:gd name="T67" fmla="*/ 269 h 398"/>
                    <a:gd name="T68" fmla="*/ 249 w 255"/>
                    <a:gd name="T69" fmla="*/ 242 h 398"/>
                    <a:gd name="T70" fmla="*/ 236 w 255"/>
                    <a:gd name="T71" fmla="*/ 229 h 398"/>
                    <a:gd name="T72" fmla="*/ 246 w 255"/>
                    <a:gd name="T73" fmla="*/ 211 h 398"/>
                    <a:gd name="T74" fmla="*/ 236 w 255"/>
                    <a:gd name="T75" fmla="*/ 189 h 398"/>
                    <a:gd name="T76" fmla="*/ 243 w 255"/>
                    <a:gd name="T77" fmla="*/ 164 h 398"/>
                    <a:gd name="T78" fmla="*/ 240 w 255"/>
                    <a:gd name="T79" fmla="*/ 147 h 398"/>
                    <a:gd name="T80" fmla="*/ 213 w 255"/>
                    <a:gd name="T81" fmla="*/ 149 h 398"/>
                    <a:gd name="T82" fmla="*/ 191 w 255"/>
                    <a:gd name="T83" fmla="*/ 131 h 398"/>
                    <a:gd name="T84" fmla="*/ 152 w 255"/>
                    <a:gd name="T85" fmla="*/ 130 h 398"/>
                    <a:gd name="T86" fmla="*/ 142 w 255"/>
                    <a:gd name="T87" fmla="*/ 120 h 398"/>
                    <a:gd name="T88" fmla="*/ 144 w 255"/>
                    <a:gd name="T89" fmla="*/ 106 h 398"/>
                    <a:gd name="T90" fmla="*/ 138 w 255"/>
                    <a:gd name="T91" fmla="*/ 91 h 398"/>
                    <a:gd name="T92" fmla="*/ 125 w 255"/>
                    <a:gd name="T93" fmla="*/ 79 h 398"/>
                    <a:gd name="T94" fmla="*/ 136 w 255"/>
                    <a:gd name="T95" fmla="*/ 48 h 398"/>
                    <a:gd name="T96" fmla="*/ 151 w 255"/>
                    <a:gd name="T97" fmla="*/ 32 h 398"/>
                    <a:gd name="T98" fmla="*/ 170 w 255"/>
                    <a:gd name="T99" fmla="*/ 1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5" h="398">
                      <a:moveTo>
                        <a:pt x="170" y="16"/>
                      </a:moveTo>
                      <a:lnTo>
                        <a:pt x="175" y="8"/>
                      </a:lnTo>
                      <a:lnTo>
                        <a:pt x="170" y="2"/>
                      </a:lnTo>
                      <a:lnTo>
                        <a:pt x="163" y="0"/>
                      </a:lnTo>
                      <a:lnTo>
                        <a:pt x="152" y="12"/>
                      </a:lnTo>
                      <a:lnTo>
                        <a:pt x="143" y="17"/>
                      </a:lnTo>
                      <a:lnTo>
                        <a:pt x="126" y="29"/>
                      </a:lnTo>
                      <a:lnTo>
                        <a:pt x="109" y="27"/>
                      </a:lnTo>
                      <a:lnTo>
                        <a:pt x="108" y="32"/>
                      </a:lnTo>
                      <a:lnTo>
                        <a:pt x="95" y="32"/>
                      </a:lnTo>
                      <a:lnTo>
                        <a:pt x="82" y="43"/>
                      </a:lnTo>
                      <a:lnTo>
                        <a:pt x="77" y="64"/>
                      </a:lnTo>
                      <a:lnTo>
                        <a:pt x="77" y="71"/>
                      </a:lnTo>
                      <a:lnTo>
                        <a:pt x="67" y="74"/>
                      </a:lnTo>
                      <a:lnTo>
                        <a:pt x="52" y="91"/>
                      </a:lnTo>
                      <a:lnTo>
                        <a:pt x="40" y="90"/>
                      </a:lnTo>
                      <a:lnTo>
                        <a:pt x="38" y="94"/>
                      </a:lnTo>
                      <a:lnTo>
                        <a:pt x="42" y="108"/>
                      </a:lnTo>
                      <a:lnTo>
                        <a:pt x="38" y="114"/>
                      </a:lnTo>
                      <a:lnTo>
                        <a:pt x="31" y="112"/>
                      </a:lnTo>
                      <a:lnTo>
                        <a:pt x="27" y="125"/>
                      </a:lnTo>
                      <a:lnTo>
                        <a:pt x="36" y="137"/>
                      </a:lnTo>
                      <a:lnTo>
                        <a:pt x="39" y="157"/>
                      </a:lnTo>
                      <a:lnTo>
                        <a:pt x="34" y="163"/>
                      </a:lnTo>
                      <a:lnTo>
                        <a:pt x="38" y="185"/>
                      </a:lnTo>
                      <a:lnTo>
                        <a:pt x="33" y="199"/>
                      </a:lnTo>
                      <a:lnTo>
                        <a:pt x="40" y="205"/>
                      </a:lnTo>
                      <a:lnTo>
                        <a:pt x="33" y="217"/>
                      </a:lnTo>
                      <a:lnTo>
                        <a:pt x="24" y="232"/>
                      </a:lnTo>
                      <a:lnTo>
                        <a:pt x="12" y="234"/>
                      </a:lnTo>
                      <a:lnTo>
                        <a:pt x="8" y="242"/>
                      </a:lnTo>
                      <a:lnTo>
                        <a:pt x="9" y="254"/>
                      </a:lnTo>
                      <a:lnTo>
                        <a:pt x="0" y="256"/>
                      </a:lnTo>
                      <a:lnTo>
                        <a:pt x="3" y="264"/>
                      </a:lnTo>
                      <a:lnTo>
                        <a:pt x="25" y="277"/>
                      </a:lnTo>
                      <a:lnTo>
                        <a:pt x="28" y="277"/>
                      </a:lnTo>
                      <a:lnTo>
                        <a:pt x="33" y="286"/>
                      </a:lnTo>
                      <a:lnTo>
                        <a:pt x="51" y="290"/>
                      </a:lnTo>
                      <a:lnTo>
                        <a:pt x="57" y="286"/>
                      </a:lnTo>
                      <a:lnTo>
                        <a:pt x="67" y="293"/>
                      </a:lnTo>
                      <a:lnTo>
                        <a:pt x="76" y="299"/>
                      </a:lnTo>
                      <a:lnTo>
                        <a:pt x="81" y="297"/>
                      </a:lnTo>
                      <a:lnTo>
                        <a:pt x="95" y="308"/>
                      </a:lnTo>
                      <a:lnTo>
                        <a:pt x="102" y="320"/>
                      </a:lnTo>
                      <a:lnTo>
                        <a:pt x="112" y="326"/>
                      </a:lnTo>
                      <a:lnTo>
                        <a:pt x="125" y="351"/>
                      </a:lnTo>
                      <a:lnTo>
                        <a:pt x="141" y="354"/>
                      </a:lnTo>
                      <a:lnTo>
                        <a:pt x="152" y="348"/>
                      </a:lnTo>
                      <a:lnTo>
                        <a:pt x="160" y="351"/>
                      </a:lnTo>
                      <a:lnTo>
                        <a:pt x="172" y="350"/>
                      </a:lnTo>
                      <a:lnTo>
                        <a:pt x="189" y="361"/>
                      </a:lnTo>
                      <a:lnTo>
                        <a:pt x="176" y="385"/>
                      </a:lnTo>
                      <a:lnTo>
                        <a:pt x="182" y="385"/>
                      </a:lnTo>
                      <a:lnTo>
                        <a:pt x="193" y="398"/>
                      </a:lnTo>
                      <a:lnTo>
                        <a:pt x="201" y="333"/>
                      </a:lnTo>
                      <a:lnTo>
                        <a:pt x="201" y="322"/>
                      </a:lnTo>
                      <a:lnTo>
                        <a:pt x="198" y="309"/>
                      </a:lnTo>
                      <a:lnTo>
                        <a:pt x="189" y="300"/>
                      </a:lnTo>
                      <a:lnTo>
                        <a:pt x="189" y="283"/>
                      </a:lnTo>
                      <a:lnTo>
                        <a:pt x="201" y="279"/>
                      </a:lnTo>
                      <a:lnTo>
                        <a:pt x="205" y="281"/>
                      </a:lnTo>
                      <a:lnTo>
                        <a:pt x="206" y="273"/>
                      </a:lnTo>
                      <a:lnTo>
                        <a:pt x="194" y="270"/>
                      </a:lnTo>
                      <a:lnTo>
                        <a:pt x="194" y="255"/>
                      </a:lnTo>
                      <a:lnTo>
                        <a:pt x="234" y="256"/>
                      </a:lnTo>
                      <a:lnTo>
                        <a:pt x="241" y="248"/>
                      </a:lnTo>
                      <a:lnTo>
                        <a:pt x="247" y="255"/>
                      </a:lnTo>
                      <a:lnTo>
                        <a:pt x="250" y="269"/>
                      </a:lnTo>
                      <a:lnTo>
                        <a:pt x="255" y="266"/>
                      </a:lnTo>
                      <a:lnTo>
                        <a:pt x="249" y="242"/>
                      </a:lnTo>
                      <a:lnTo>
                        <a:pt x="243" y="234"/>
                      </a:lnTo>
                      <a:lnTo>
                        <a:pt x="236" y="229"/>
                      </a:lnTo>
                      <a:lnTo>
                        <a:pt x="247" y="217"/>
                      </a:lnTo>
                      <a:lnTo>
                        <a:pt x="246" y="211"/>
                      </a:lnTo>
                      <a:lnTo>
                        <a:pt x="240" y="205"/>
                      </a:lnTo>
                      <a:lnTo>
                        <a:pt x="236" y="189"/>
                      </a:lnTo>
                      <a:lnTo>
                        <a:pt x="238" y="172"/>
                      </a:lnTo>
                      <a:lnTo>
                        <a:pt x="243" y="164"/>
                      </a:lnTo>
                      <a:lnTo>
                        <a:pt x="248" y="152"/>
                      </a:lnTo>
                      <a:lnTo>
                        <a:pt x="240" y="147"/>
                      </a:lnTo>
                      <a:lnTo>
                        <a:pt x="228" y="150"/>
                      </a:lnTo>
                      <a:lnTo>
                        <a:pt x="213" y="149"/>
                      </a:lnTo>
                      <a:lnTo>
                        <a:pt x="205" y="152"/>
                      </a:lnTo>
                      <a:lnTo>
                        <a:pt x="191" y="131"/>
                      </a:lnTo>
                      <a:lnTo>
                        <a:pt x="179" y="127"/>
                      </a:lnTo>
                      <a:lnTo>
                        <a:pt x="152" y="130"/>
                      </a:lnTo>
                      <a:lnTo>
                        <a:pt x="147" y="122"/>
                      </a:lnTo>
                      <a:lnTo>
                        <a:pt x="142" y="120"/>
                      </a:lnTo>
                      <a:lnTo>
                        <a:pt x="141" y="114"/>
                      </a:lnTo>
                      <a:lnTo>
                        <a:pt x="144" y="106"/>
                      </a:lnTo>
                      <a:lnTo>
                        <a:pt x="143" y="96"/>
                      </a:lnTo>
                      <a:lnTo>
                        <a:pt x="138" y="91"/>
                      </a:lnTo>
                      <a:lnTo>
                        <a:pt x="137" y="81"/>
                      </a:lnTo>
                      <a:lnTo>
                        <a:pt x="125" y="79"/>
                      </a:lnTo>
                      <a:lnTo>
                        <a:pt x="132" y="65"/>
                      </a:lnTo>
                      <a:lnTo>
                        <a:pt x="136" y="48"/>
                      </a:lnTo>
                      <a:lnTo>
                        <a:pt x="142" y="39"/>
                      </a:lnTo>
                      <a:lnTo>
                        <a:pt x="151" y="32"/>
                      </a:lnTo>
                      <a:lnTo>
                        <a:pt x="156" y="20"/>
                      </a:lnTo>
                      <a:lnTo>
                        <a:pt x="170" y="16"/>
                      </a:lnTo>
                      <a:lnTo>
                        <a:pt x="170" y="16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36" name="Costa Rica">
                  <a:extLst>
                    <a:ext uri="{FF2B5EF4-FFF2-40B4-BE49-F238E27FC236}">
                      <a16:creationId xmlns:a16="http://schemas.microsoft.com/office/drawing/2014/main" id="{670948DB-FB8F-4699-AF88-22B59EB4B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1843" y="4239393"/>
                  <a:ext cx="96963" cy="99774"/>
                </a:xfrm>
                <a:custGeom>
                  <a:avLst/>
                  <a:gdLst>
                    <a:gd name="T0" fmla="*/ 48 w 69"/>
                    <a:gd name="T1" fmla="*/ 7 h 71"/>
                    <a:gd name="T2" fmla="*/ 43 w 69"/>
                    <a:gd name="T3" fmla="*/ 12 h 71"/>
                    <a:gd name="T4" fmla="*/ 36 w 69"/>
                    <a:gd name="T5" fmla="*/ 11 h 71"/>
                    <a:gd name="T6" fmla="*/ 34 w 69"/>
                    <a:gd name="T7" fmla="*/ 6 h 71"/>
                    <a:gd name="T8" fmla="*/ 27 w 69"/>
                    <a:gd name="T9" fmla="*/ 4 h 71"/>
                    <a:gd name="T10" fmla="*/ 21 w 69"/>
                    <a:gd name="T11" fmla="*/ 7 h 71"/>
                    <a:gd name="T12" fmla="*/ 8 w 69"/>
                    <a:gd name="T13" fmla="*/ 0 h 71"/>
                    <a:gd name="T14" fmla="*/ 6 w 69"/>
                    <a:gd name="T15" fmla="*/ 3 h 71"/>
                    <a:gd name="T16" fmla="*/ 0 w 69"/>
                    <a:gd name="T17" fmla="*/ 8 h 71"/>
                    <a:gd name="T18" fmla="*/ 6 w 69"/>
                    <a:gd name="T19" fmla="*/ 11 h 71"/>
                    <a:gd name="T20" fmla="*/ 3 w 69"/>
                    <a:gd name="T21" fmla="*/ 19 h 71"/>
                    <a:gd name="T22" fmla="*/ 2 w 69"/>
                    <a:gd name="T23" fmla="*/ 26 h 71"/>
                    <a:gd name="T24" fmla="*/ 5 w 69"/>
                    <a:gd name="T25" fmla="*/ 31 h 71"/>
                    <a:gd name="T26" fmla="*/ 11 w 69"/>
                    <a:gd name="T27" fmla="*/ 33 h 71"/>
                    <a:gd name="T28" fmla="*/ 16 w 69"/>
                    <a:gd name="T29" fmla="*/ 40 h 71"/>
                    <a:gd name="T30" fmla="*/ 20 w 69"/>
                    <a:gd name="T31" fmla="*/ 34 h 71"/>
                    <a:gd name="T32" fmla="*/ 19 w 69"/>
                    <a:gd name="T33" fmla="*/ 27 h 71"/>
                    <a:gd name="T34" fmla="*/ 24 w 69"/>
                    <a:gd name="T35" fmla="*/ 31 h 71"/>
                    <a:gd name="T36" fmla="*/ 25 w 69"/>
                    <a:gd name="T37" fmla="*/ 39 h 71"/>
                    <a:gd name="T38" fmla="*/ 33 w 69"/>
                    <a:gd name="T39" fmla="*/ 41 h 71"/>
                    <a:gd name="T40" fmla="*/ 40 w 69"/>
                    <a:gd name="T41" fmla="*/ 46 h 71"/>
                    <a:gd name="T42" fmla="*/ 46 w 69"/>
                    <a:gd name="T43" fmla="*/ 52 h 71"/>
                    <a:gd name="T44" fmla="*/ 46 w 69"/>
                    <a:gd name="T45" fmla="*/ 57 h 71"/>
                    <a:gd name="T46" fmla="*/ 44 w 69"/>
                    <a:gd name="T47" fmla="*/ 61 h 71"/>
                    <a:gd name="T48" fmla="*/ 48 w 69"/>
                    <a:gd name="T49" fmla="*/ 67 h 71"/>
                    <a:gd name="T50" fmla="*/ 59 w 69"/>
                    <a:gd name="T51" fmla="*/ 71 h 71"/>
                    <a:gd name="T52" fmla="*/ 60 w 69"/>
                    <a:gd name="T53" fmla="*/ 67 h 71"/>
                    <a:gd name="T54" fmla="*/ 62 w 69"/>
                    <a:gd name="T55" fmla="*/ 62 h 71"/>
                    <a:gd name="T56" fmla="*/ 62 w 69"/>
                    <a:gd name="T57" fmla="*/ 57 h 71"/>
                    <a:gd name="T58" fmla="*/ 64 w 69"/>
                    <a:gd name="T59" fmla="*/ 55 h 71"/>
                    <a:gd name="T60" fmla="*/ 61 w 69"/>
                    <a:gd name="T61" fmla="*/ 52 h 71"/>
                    <a:gd name="T62" fmla="*/ 61 w 69"/>
                    <a:gd name="T63" fmla="*/ 42 h 71"/>
                    <a:gd name="T64" fmla="*/ 69 w 69"/>
                    <a:gd name="T65" fmla="*/ 39 h 71"/>
                    <a:gd name="T66" fmla="*/ 60 w 69"/>
                    <a:gd name="T67" fmla="*/ 29 h 71"/>
                    <a:gd name="T68" fmla="*/ 52 w 69"/>
                    <a:gd name="T69" fmla="*/ 20 h 71"/>
                    <a:gd name="T70" fmla="*/ 48 w 69"/>
                    <a:gd name="T71" fmla="*/ 7 h 71"/>
                    <a:gd name="T72" fmla="*/ 48 w 69"/>
                    <a:gd name="T73" fmla="*/ 7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9" h="71">
                      <a:moveTo>
                        <a:pt x="48" y="7"/>
                      </a:moveTo>
                      <a:lnTo>
                        <a:pt x="43" y="12"/>
                      </a:lnTo>
                      <a:lnTo>
                        <a:pt x="36" y="11"/>
                      </a:lnTo>
                      <a:lnTo>
                        <a:pt x="34" y="6"/>
                      </a:lnTo>
                      <a:lnTo>
                        <a:pt x="27" y="4"/>
                      </a:lnTo>
                      <a:lnTo>
                        <a:pt x="21" y="7"/>
                      </a:lnTo>
                      <a:lnTo>
                        <a:pt x="8" y="0"/>
                      </a:lnTo>
                      <a:lnTo>
                        <a:pt x="6" y="3"/>
                      </a:lnTo>
                      <a:lnTo>
                        <a:pt x="0" y="8"/>
                      </a:lnTo>
                      <a:lnTo>
                        <a:pt x="6" y="11"/>
                      </a:lnTo>
                      <a:lnTo>
                        <a:pt x="3" y="19"/>
                      </a:lnTo>
                      <a:lnTo>
                        <a:pt x="2" y="26"/>
                      </a:lnTo>
                      <a:lnTo>
                        <a:pt x="5" y="31"/>
                      </a:lnTo>
                      <a:lnTo>
                        <a:pt x="11" y="33"/>
                      </a:lnTo>
                      <a:lnTo>
                        <a:pt x="16" y="40"/>
                      </a:lnTo>
                      <a:lnTo>
                        <a:pt x="20" y="34"/>
                      </a:lnTo>
                      <a:lnTo>
                        <a:pt x="19" y="27"/>
                      </a:lnTo>
                      <a:lnTo>
                        <a:pt x="24" y="31"/>
                      </a:lnTo>
                      <a:lnTo>
                        <a:pt x="25" y="39"/>
                      </a:lnTo>
                      <a:lnTo>
                        <a:pt x="33" y="41"/>
                      </a:lnTo>
                      <a:lnTo>
                        <a:pt x="40" y="46"/>
                      </a:lnTo>
                      <a:lnTo>
                        <a:pt x="46" y="52"/>
                      </a:lnTo>
                      <a:lnTo>
                        <a:pt x="46" y="57"/>
                      </a:lnTo>
                      <a:lnTo>
                        <a:pt x="44" y="61"/>
                      </a:lnTo>
                      <a:lnTo>
                        <a:pt x="48" y="67"/>
                      </a:lnTo>
                      <a:lnTo>
                        <a:pt x="59" y="71"/>
                      </a:lnTo>
                      <a:lnTo>
                        <a:pt x="60" y="67"/>
                      </a:lnTo>
                      <a:lnTo>
                        <a:pt x="62" y="62"/>
                      </a:lnTo>
                      <a:lnTo>
                        <a:pt x="62" y="57"/>
                      </a:lnTo>
                      <a:lnTo>
                        <a:pt x="64" y="55"/>
                      </a:lnTo>
                      <a:lnTo>
                        <a:pt x="61" y="52"/>
                      </a:lnTo>
                      <a:lnTo>
                        <a:pt x="61" y="42"/>
                      </a:lnTo>
                      <a:lnTo>
                        <a:pt x="69" y="39"/>
                      </a:lnTo>
                      <a:lnTo>
                        <a:pt x="60" y="29"/>
                      </a:lnTo>
                      <a:lnTo>
                        <a:pt x="52" y="20"/>
                      </a:lnTo>
                      <a:lnTo>
                        <a:pt x="48" y="7"/>
                      </a:lnTo>
                      <a:lnTo>
                        <a:pt x="48" y="7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37" name="Cuba">
                  <a:extLst>
                    <a:ext uri="{FF2B5EF4-FFF2-40B4-BE49-F238E27FC236}">
                      <a16:creationId xmlns:a16="http://schemas.microsoft.com/office/drawing/2014/main" id="{28B621FE-BFAB-41B7-923D-4EA6A332ED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9296" y="3838894"/>
                  <a:ext cx="306347" cy="112421"/>
                </a:xfrm>
                <a:custGeom>
                  <a:avLst/>
                  <a:gdLst>
                    <a:gd name="T0" fmla="*/ 112 w 218"/>
                    <a:gd name="T1" fmla="*/ 11 h 80"/>
                    <a:gd name="T2" fmla="*/ 93 w 218"/>
                    <a:gd name="T3" fmla="*/ 3 h 80"/>
                    <a:gd name="T4" fmla="*/ 77 w 218"/>
                    <a:gd name="T5" fmla="*/ 2 h 80"/>
                    <a:gd name="T6" fmla="*/ 59 w 218"/>
                    <a:gd name="T7" fmla="*/ 0 h 80"/>
                    <a:gd name="T8" fmla="*/ 55 w 218"/>
                    <a:gd name="T9" fmla="*/ 3 h 80"/>
                    <a:gd name="T10" fmla="*/ 39 w 218"/>
                    <a:gd name="T11" fmla="*/ 6 h 80"/>
                    <a:gd name="T12" fmla="*/ 28 w 218"/>
                    <a:gd name="T13" fmla="*/ 11 h 80"/>
                    <a:gd name="T14" fmla="*/ 17 w 218"/>
                    <a:gd name="T15" fmla="*/ 15 h 80"/>
                    <a:gd name="T16" fmla="*/ 12 w 218"/>
                    <a:gd name="T17" fmla="*/ 25 h 80"/>
                    <a:gd name="T18" fmla="*/ 0 w 218"/>
                    <a:gd name="T19" fmla="*/ 32 h 80"/>
                    <a:gd name="T20" fmla="*/ 9 w 218"/>
                    <a:gd name="T21" fmla="*/ 34 h 80"/>
                    <a:gd name="T22" fmla="*/ 19 w 218"/>
                    <a:gd name="T23" fmla="*/ 31 h 80"/>
                    <a:gd name="T24" fmla="*/ 23 w 218"/>
                    <a:gd name="T25" fmla="*/ 26 h 80"/>
                    <a:gd name="T26" fmla="*/ 31 w 218"/>
                    <a:gd name="T27" fmla="*/ 25 h 80"/>
                    <a:gd name="T28" fmla="*/ 48 w 218"/>
                    <a:gd name="T29" fmla="*/ 13 h 80"/>
                    <a:gd name="T30" fmla="*/ 68 w 218"/>
                    <a:gd name="T31" fmla="*/ 14 h 80"/>
                    <a:gd name="T32" fmla="*/ 59 w 218"/>
                    <a:gd name="T33" fmla="*/ 20 h 80"/>
                    <a:gd name="T34" fmla="*/ 66 w 218"/>
                    <a:gd name="T35" fmla="*/ 25 h 80"/>
                    <a:gd name="T36" fmla="*/ 92 w 218"/>
                    <a:gd name="T37" fmla="*/ 29 h 80"/>
                    <a:gd name="T38" fmla="*/ 98 w 218"/>
                    <a:gd name="T39" fmla="*/ 33 h 80"/>
                    <a:gd name="T40" fmla="*/ 116 w 218"/>
                    <a:gd name="T41" fmla="*/ 40 h 80"/>
                    <a:gd name="T42" fmla="*/ 128 w 218"/>
                    <a:gd name="T43" fmla="*/ 39 h 80"/>
                    <a:gd name="T44" fmla="*/ 131 w 218"/>
                    <a:gd name="T45" fmla="*/ 53 h 80"/>
                    <a:gd name="T46" fmla="*/ 138 w 218"/>
                    <a:gd name="T47" fmla="*/ 59 h 80"/>
                    <a:gd name="T48" fmla="*/ 151 w 218"/>
                    <a:gd name="T49" fmla="*/ 60 h 80"/>
                    <a:gd name="T50" fmla="*/ 158 w 218"/>
                    <a:gd name="T51" fmla="*/ 67 h 80"/>
                    <a:gd name="T52" fmla="*/ 143 w 218"/>
                    <a:gd name="T53" fmla="*/ 80 h 80"/>
                    <a:gd name="T54" fmla="*/ 172 w 218"/>
                    <a:gd name="T55" fmla="*/ 78 h 80"/>
                    <a:gd name="T56" fmla="*/ 186 w 218"/>
                    <a:gd name="T57" fmla="*/ 80 h 80"/>
                    <a:gd name="T58" fmla="*/ 200 w 218"/>
                    <a:gd name="T59" fmla="*/ 79 h 80"/>
                    <a:gd name="T60" fmla="*/ 214 w 218"/>
                    <a:gd name="T61" fmla="*/ 75 h 80"/>
                    <a:gd name="T62" fmla="*/ 218 w 218"/>
                    <a:gd name="T63" fmla="*/ 70 h 80"/>
                    <a:gd name="T64" fmla="*/ 203 w 218"/>
                    <a:gd name="T65" fmla="*/ 60 h 80"/>
                    <a:gd name="T66" fmla="*/ 188 w 218"/>
                    <a:gd name="T67" fmla="*/ 59 h 80"/>
                    <a:gd name="T68" fmla="*/ 190 w 218"/>
                    <a:gd name="T69" fmla="*/ 53 h 80"/>
                    <a:gd name="T70" fmla="*/ 179 w 218"/>
                    <a:gd name="T71" fmla="*/ 48 h 80"/>
                    <a:gd name="T72" fmla="*/ 171 w 218"/>
                    <a:gd name="T73" fmla="*/ 48 h 80"/>
                    <a:gd name="T74" fmla="*/ 160 w 218"/>
                    <a:gd name="T75" fmla="*/ 38 h 80"/>
                    <a:gd name="T76" fmla="*/ 145 w 218"/>
                    <a:gd name="T77" fmla="*/ 23 h 80"/>
                    <a:gd name="T78" fmla="*/ 138 w 218"/>
                    <a:gd name="T79" fmla="*/ 17 h 80"/>
                    <a:gd name="T80" fmla="*/ 119 w 218"/>
                    <a:gd name="T81" fmla="*/ 20 h 80"/>
                    <a:gd name="T82" fmla="*/ 112 w 218"/>
                    <a:gd name="T83" fmla="*/ 11 h 80"/>
                    <a:gd name="T84" fmla="*/ 112 w 218"/>
                    <a:gd name="T85" fmla="*/ 11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18" h="80">
                      <a:moveTo>
                        <a:pt x="112" y="11"/>
                      </a:moveTo>
                      <a:lnTo>
                        <a:pt x="93" y="3"/>
                      </a:lnTo>
                      <a:lnTo>
                        <a:pt x="77" y="2"/>
                      </a:lnTo>
                      <a:lnTo>
                        <a:pt x="59" y="0"/>
                      </a:lnTo>
                      <a:lnTo>
                        <a:pt x="55" y="3"/>
                      </a:lnTo>
                      <a:lnTo>
                        <a:pt x="39" y="6"/>
                      </a:lnTo>
                      <a:lnTo>
                        <a:pt x="28" y="11"/>
                      </a:lnTo>
                      <a:lnTo>
                        <a:pt x="17" y="15"/>
                      </a:lnTo>
                      <a:lnTo>
                        <a:pt x="12" y="25"/>
                      </a:lnTo>
                      <a:lnTo>
                        <a:pt x="0" y="32"/>
                      </a:lnTo>
                      <a:lnTo>
                        <a:pt x="9" y="34"/>
                      </a:lnTo>
                      <a:lnTo>
                        <a:pt x="19" y="31"/>
                      </a:lnTo>
                      <a:lnTo>
                        <a:pt x="23" y="26"/>
                      </a:lnTo>
                      <a:lnTo>
                        <a:pt x="31" y="25"/>
                      </a:lnTo>
                      <a:lnTo>
                        <a:pt x="48" y="13"/>
                      </a:lnTo>
                      <a:lnTo>
                        <a:pt x="68" y="14"/>
                      </a:lnTo>
                      <a:lnTo>
                        <a:pt x="59" y="20"/>
                      </a:lnTo>
                      <a:lnTo>
                        <a:pt x="66" y="25"/>
                      </a:lnTo>
                      <a:lnTo>
                        <a:pt x="92" y="29"/>
                      </a:lnTo>
                      <a:lnTo>
                        <a:pt x="98" y="33"/>
                      </a:lnTo>
                      <a:lnTo>
                        <a:pt x="116" y="40"/>
                      </a:lnTo>
                      <a:lnTo>
                        <a:pt x="128" y="39"/>
                      </a:lnTo>
                      <a:lnTo>
                        <a:pt x="131" y="53"/>
                      </a:lnTo>
                      <a:lnTo>
                        <a:pt x="138" y="59"/>
                      </a:lnTo>
                      <a:lnTo>
                        <a:pt x="151" y="60"/>
                      </a:lnTo>
                      <a:lnTo>
                        <a:pt x="158" y="67"/>
                      </a:lnTo>
                      <a:lnTo>
                        <a:pt x="143" y="80"/>
                      </a:lnTo>
                      <a:lnTo>
                        <a:pt x="172" y="78"/>
                      </a:lnTo>
                      <a:lnTo>
                        <a:pt x="186" y="80"/>
                      </a:lnTo>
                      <a:lnTo>
                        <a:pt x="200" y="79"/>
                      </a:lnTo>
                      <a:lnTo>
                        <a:pt x="214" y="75"/>
                      </a:lnTo>
                      <a:lnTo>
                        <a:pt x="218" y="70"/>
                      </a:lnTo>
                      <a:lnTo>
                        <a:pt x="203" y="60"/>
                      </a:lnTo>
                      <a:lnTo>
                        <a:pt x="188" y="59"/>
                      </a:lnTo>
                      <a:lnTo>
                        <a:pt x="190" y="53"/>
                      </a:lnTo>
                      <a:lnTo>
                        <a:pt x="179" y="48"/>
                      </a:lnTo>
                      <a:lnTo>
                        <a:pt x="171" y="48"/>
                      </a:lnTo>
                      <a:lnTo>
                        <a:pt x="160" y="38"/>
                      </a:lnTo>
                      <a:lnTo>
                        <a:pt x="145" y="23"/>
                      </a:lnTo>
                      <a:lnTo>
                        <a:pt x="138" y="17"/>
                      </a:lnTo>
                      <a:lnTo>
                        <a:pt x="119" y="20"/>
                      </a:lnTo>
                      <a:lnTo>
                        <a:pt x="112" y="11"/>
                      </a:lnTo>
                      <a:lnTo>
                        <a:pt x="112" y="11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38" name="Dominican Republic">
                  <a:extLst>
                    <a:ext uri="{FF2B5EF4-FFF2-40B4-BE49-F238E27FC236}">
                      <a16:creationId xmlns:a16="http://schemas.microsoft.com/office/drawing/2014/main" id="{D5CF8BB2-2C00-4695-AF9C-6785C3D86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3258" y="3949909"/>
                  <a:ext cx="106800" cy="77290"/>
                </a:xfrm>
                <a:custGeom>
                  <a:avLst/>
                  <a:gdLst>
                    <a:gd name="T0" fmla="*/ 4 w 76"/>
                    <a:gd name="T1" fmla="*/ 45 h 55"/>
                    <a:gd name="T2" fmla="*/ 4 w 76"/>
                    <a:gd name="T3" fmla="*/ 51 h 55"/>
                    <a:gd name="T4" fmla="*/ 9 w 76"/>
                    <a:gd name="T5" fmla="*/ 55 h 55"/>
                    <a:gd name="T6" fmla="*/ 19 w 76"/>
                    <a:gd name="T7" fmla="*/ 38 h 55"/>
                    <a:gd name="T8" fmla="*/ 26 w 76"/>
                    <a:gd name="T9" fmla="*/ 35 h 55"/>
                    <a:gd name="T10" fmla="*/ 29 w 76"/>
                    <a:gd name="T11" fmla="*/ 41 h 55"/>
                    <a:gd name="T12" fmla="*/ 37 w 76"/>
                    <a:gd name="T13" fmla="*/ 39 h 55"/>
                    <a:gd name="T14" fmla="*/ 41 w 76"/>
                    <a:gd name="T15" fmla="*/ 35 h 55"/>
                    <a:gd name="T16" fmla="*/ 48 w 76"/>
                    <a:gd name="T17" fmla="*/ 36 h 55"/>
                    <a:gd name="T18" fmla="*/ 58 w 76"/>
                    <a:gd name="T19" fmla="*/ 35 h 55"/>
                    <a:gd name="T20" fmla="*/ 67 w 76"/>
                    <a:gd name="T21" fmla="*/ 40 h 55"/>
                    <a:gd name="T22" fmla="*/ 76 w 76"/>
                    <a:gd name="T23" fmla="*/ 31 h 55"/>
                    <a:gd name="T24" fmla="*/ 66 w 76"/>
                    <a:gd name="T25" fmla="*/ 22 h 55"/>
                    <a:gd name="T26" fmla="*/ 57 w 76"/>
                    <a:gd name="T27" fmla="*/ 21 h 55"/>
                    <a:gd name="T28" fmla="*/ 58 w 76"/>
                    <a:gd name="T29" fmla="*/ 14 h 55"/>
                    <a:gd name="T30" fmla="*/ 47 w 76"/>
                    <a:gd name="T31" fmla="*/ 15 h 55"/>
                    <a:gd name="T32" fmla="*/ 44 w 76"/>
                    <a:gd name="T33" fmla="*/ 6 h 55"/>
                    <a:gd name="T34" fmla="*/ 39 w 76"/>
                    <a:gd name="T35" fmla="*/ 6 h 55"/>
                    <a:gd name="T36" fmla="*/ 27 w 76"/>
                    <a:gd name="T37" fmla="*/ 1 h 55"/>
                    <a:gd name="T38" fmla="*/ 11 w 76"/>
                    <a:gd name="T39" fmla="*/ 0 h 55"/>
                    <a:gd name="T40" fmla="*/ 8 w 76"/>
                    <a:gd name="T41" fmla="*/ 5 h 55"/>
                    <a:gd name="T42" fmla="*/ 9 w 76"/>
                    <a:gd name="T43" fmla="*/ 18 h 55"/>
                    <a:gd name="T44" fmla="*/ 6 w 76"/>
                    <a:gd name="T45" fmla="*/ 26 h 55"/>
                    <a:gd name="T46" fmla="*/ 0 w 76"/>
                    <a:gd name="T47" fmla="*/ 31 h 55"/>
                    <a:gd name="T48" fmla="*/ 5 w 76"/>
                    <a:gd name="T49" fmla="*/ 37 h 55"/>
                    <a:gd name="T50" fmla="*/ 4 w 76"/>
                    <a:gd name="T51" fmla="*/ 45 h 55"/>
                    <a:gd name="T52" fmla="*/ 4 w 76"/>
                    <a:gd name="T53" fmla="*/ 4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6" h="55">
                      <a:moveTo>
                        <a:pt x="4" y="45"/>
                      </a:moveTo>
                      <a:lnTo>
                        <a:pt x="4" y="51"/>
                      </a:lnTo>
                      <a:lnTo>
                        <a:pt x="9" y="55"/>
                      </a:lnTo>
                      <a:lnTo>
                        <a:pt x="19" y="38"/>
                      </a:lnTo>
                      <a:lnTo>
                        <a:pt x="26" y="35"/>
                      </a:lnTo>
                      <a:lnTo>
                        <a:pt x="29" y="41"/>
                      </a:lnTo>
                      <a:lnTo>
                        <a:pt x="37" y="39"/>
                      </a:lnTo>
                      <a:lnTo>
                        <a:pt x="41" y="35"/>
                      </a:lnTo>
                      <a:lnTo>
                        <a:pt x="48" y="36"/>
                      </a:lnTo>
                      <a:lnTo>
                        <a:pt x="58" y="35"/>
                      </a:lnTo>
                      <a:lnTo>
                        <a:pt x="67" y="40"/>
                      </a:lnTo>
                      <a:lnTo>
                        <a:pt x="76" y="31"/>
                      </a:lnTo>
                      <a:lnTo>
                        <a:pt x="66" y="22"/>
                      </a:lnTo>
                      <a:lnTo>
                        <a:pt x="57" y="21"/>
                      </a:lnTo>
                      <a:lnTo>
                        <a:pt x="58" y="14"/>
                      </a:lnTo>
                      <a:lnTo>
                        <a:pt x="47" y="15"/>
                      </a:lnTo>
                      <a:lnTo>
                        <a:pt x="44" y="6"/>
                      </a:lnTo>
                      <a:lnTo>
                        <a:pt x="39" y="6"/>
                      </a:lnTo>
                      <a:lnTo>
                        <a:pt x="27" y="1"/>
                      </a:lnTo>
                      <a:lnTo>
                        <a:pt x="11" y="0"/>
                      </a:lnTo>
                      <a:lnTo>
                        <a:pt x="8" y="5"/>
                      </a:lnTo>
                      <a:lnTo>
                        <a:pt x="9" y="18"/>
                      </a:lnTo>
                      <a:lnTo>
                        <a:pt x="6" y="26"/>
                      </a:lnTo>
                      <a:lnTo>
                        <a:pt x="0" y="31"/>
                      </a:lnTo>
                      <a:lnTo>
                        <a:pt x="5" y="37"/>
                      </a:lnTo>
                      <a:lnTo>
                        <a:pt x="4" y="45"/>
                      </a:lnTo>
                      <a:lnTo>
                        <a:pt x="4" y="45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39" name="Ecuador">
                  <a:extLst>
                    <a:ext uri="{FF2B5EF4-FFF2-40B4-BE49-F238E27FC236}">
                      <a16:creationId xmlns:a16="http://schemas.microsoft.com/office/drawing/2014/main" id="{9C3F5D12-2327-47E9-9312-A11951BF7F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5343" y="4569631"/>
                  <a:ext cx="170036" cy="210789"/>
                </a:xfrm>
                <a:custGeom>
                  <a:avLst/>
                  <a:gdLst>
                    <a:gd name="T0" fmla="*/ 117 w 121"/>
                    <a:gd name="T1" fmla="*/ 35 h 150"/>
                    <a:gd name="T2" fmla="*/ 108 w 121"/>
                    <a:gd name="T3" fmla="*/ 29 h 150"/>
                    <a:gd name="T4" fmla="*/ 98 w 121"/>
                    <a:gd name="T5" fmla="*/ 22 h 150"/>
                    <a:gd name="T6" fmla="*/ 92 w 121"/>
                    <a:gd name="T7" fmla="*/ 26 h 150"/>
                    <a:gd name="T8" fmla="*/ 74 w 121"/>
                    <a:gd name="T9" fmla="*/ 22 h 150"/>
                    <a:gd name="T10" fmla="*/ 69 w 121"/>
                    <a:gd name="T11" fmla="*/ 13 h 150"/>
                    <a:gd name="T12" fmla="*/ 66 w 121"/>
                    <a:gd name="T13" fmla="*/ 13 h 150"/>
                    <a:gd name="T14" fmla="*/ 44 w 121"/>
                    <a:gd name="T15" fmla="*/ 0 h 150"/>
                    <a:gd name="T16" fmla="*/ 30 w 121"/>
                    <a:gd name="T17" fmla="*/ 9 h 150"/>
                    <a:gd name="T18" fmla="*/ 18 w 121"/>
                    <a:gd name="T19" fmla="*/ 14 h 150"/>
                    <a:gd name="T20" fmla="*/ 20 w 121"/>
                    <a:gd name="T21" fmla="*/ 24 h 150"/>
                    <a:gd name="T22" fmla="*/ 11 w 121"/>
                    <a:gd name="T23" fmla="*/ 39 h 150"/>
                    <a:gd name="T24" fmla="*/ 8 w 121"/>
                    <a:gd name="T25" fmla="*/ 54 h 150"/>
                    <a:gd name="T26" fmla="*/ 1 w 121"/>
                    <a:gd name="T27" fmla="*/ 58 h 150"/>
                    <a:gd name="T28" fmla="*/ 5 w 121"/>
                    <a:gd name="T29" fmla="*/ 79 h 150"/>
                    <a:gd name="T30" fmla="*/ 0 w 121"/>
                    <a:gd name="T31" fmla="*/ 86 h 150"/>
                    <a:gd name="T32" fmla="*/ 13 w 121"/>
                    <a:gd name="T33" fmla="*/ 96 h 150"/>
                    <a:gd name="T34" fmla="*/ 21 w 121"/>
                    <a:gd name="T35" fmla="*/ 85 h 150"/>
                    <a:gd name="T36" fmla="*/ 25 w 121"/>
                    <a:gd name="T37" fmla="*/ 95 h 150"/>
                    <a:gd name="T38" fmla="*/ 15 w 121"/>
                    <a:gd name="T39" fmla="*/ 113 h 150"/>
                    <a:gd name="T40" fmla="*/ 18 w 121"/>
                    <a:gd name="T41" fmla="*/ 123 h 150"/>
                    <a:gd name="T42" fmla="*/ 12 w 121"/>
                    <a:gd name="T43" fmla="*/ 128 h 150"/>
                    <a:gd name="T44" fmla="*/ 12 w 121"/>
                    <a:gd name="T45" fmla="*/ 137 h 150"/>
                    <a:gd name="T46" fmla="*/ 22 w 121"/>
                    <a:gd name="T47" fmla="*/ 135 h 150"/>
                    <a:gd name="T48" fmla="*/ 30 w 121"/>
                    <a:gd name="T49" fmla="*/ 138 h 150"/>
                    <a:gd name="T50" fmla="*/ 39 w 121"/>
                    <a:gd name="T51" fmla="*/ 150 h 150"/>
                    <a:gd name="T52" fmla="*/ 51 w 121"/>
                    <a:gd name="T53" fmla="*/ 140 h 150"/>
                    <a:gd name="T54" fmla="*/ 54 w 121"/>
                    <a:gd name="T55" fmla="*/ 124 h 150"/>
                    <a:gd name="T56" fmla="*/ 66 w 121"/>
                    <a:gd name="T57" fmla="*/ 103 h 150"/>
                    <a:gd name="T58" fmla="*/ 92 w 121"/>
                    <a:gd name="T59" fmla="*/ 94 h 150"/>
                    <a:gd name="T60" fmla="*/ 114 w 121"/>
                    <a:gd name="T61" fmla="*/ 69 h 150"/>
                    <a:gd name="T62" fmla="*/ 121 w 121"/>
                    <a:gd name="T63" fmla="*/ 54 h 150"/>
                    <a:gd name="T64" fmla="*/ 117 w 121"/>
                    <a:gd name="T65" fmla="*/ 3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1" h="150">
                      <a:moveTo>
                        <a:pt x="117" y="35"/>
                      </a:moveTo>
                      <a:lnTo>
                        <a:pt x="108" y="29"/>
                      </a:lnTo>
                      <a:lnTo>
                        <a:pt x="98" y="22"/>
                      </a:lnTo>
                      <a:lnTo>
                        <a:pt x="92" y="26"/>
                      </a:lnTo>
                      <a:lnTo>
                        <a:pt x="74" y="22"/>
                      </a:lnTo>
                      <a:lnTo>
                        <a:pt x="69" y="13"/>
                      </a:lnTo>
                      <a:lnTo>
                        <a:pt x="66" y="13"/>
                      </a:lnTo>
                      <a:lnTo>
                        <a:pt x="44" y="0"/>
                      </a:lnTo>
                      <a:lnTo>
                        <a:pt x="30" y="9"/>
                      </a:lnTo>
                      <a:lnTo>
                        <a:pt x="18" y="14"/>
                      </a:lnTo>
                      <a:lnTo>
                        <a:pt x="20" y="24"/>
                      </a:lnTo>
                      <a:lnTo>
                        <a:pt x="11" y="39"/>
                      </a:lnTo>
                      <a:lnTo>
                        <a:pt x="8" y="54"/>
                      </a:lnTo>
                      <a:lnTo>
                        <a:pt x="1" y="58"/>
                      </a:lnTo>
                      <a:lnTo>
                        <a:pt x="5" y="79"/>
                      </a:lnTo>
                      <a:lnTo>
                        <a:pt x="0" y="86"/>
                      </a:lnTo>
                      <a:lnTo>
                        <a:pt x="13" y="96"/>
                      </a:lnTo>
                      <a:lnTo>
                        <a:pt x="21" y="85"/>
                      </a:lnTo>
                      <a:lnTo>
                        <a:pt x="25" y="95"/>
                      </a:lnTo>
                      <a:lnTo>
                        <a:pt x="15" y="113"/>
                      </a:lnTo>
                      <a:lnTo>
                        <a:pt x="18" y="123"/>
                      </a:lnTo>
                      <a:lnTo>
                        <a:pt x="12" y="128"/>
                      </a:lnTo>
                      <a:lnTo>
                        <a:pt x="12" y="137"/>
                      </a:lnTo>
                      <a:lnTo>
                        <a:pt x="22" y="135"/>
                      </a:lnTo>
                      <a:lnTo>
                        <a:pt x="30" y="138"/>
                      </a:lnTo>
                      <a:lnTo>
                        <a:pt x="39" y="150"/>
                      </a:lnTo>
                      <a:lnTo>
                        <a:pt x="51" y="140"/>
                      </a:lnTo>
                      <a:lnTo>
                        <a:pt x="54" y="124"/>
                      </a:lnTo>
                      <a:lnTo>
                        <a:pt x="66" y="103"/>
                      </a:lnTo>
                      <a:lnTo>
                        <a:pt x="92" y="94"/>
                      </a:lnTo>
                      <a:lnTo>
                        <a:pt x="114" y="69"/>
                      </a:lnTo>
                      <a:lnTo>
                        <a:pt x="121" y="54"/>
                      </a:lnTo>
                      <a:lnTo>
                        <a:pt x="117" y="35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40" name="Guatemala">
                  <a:extLst>
                    <a:ext uri="{FF2B5EF4-FFF2-40B4-BE49-F238E27FC236}">
                      <a16:creationId xmlns:a16="http://schemas.microsoft.com/office/drawing/2014/main" id="{58D4C07D-2FD2-42C5-90FF-7877319321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8995" y="4018768"/>
                  <a:ext cx="120853" cy="137716"/>
                </a:xfrm>
                <a:custGeom>
                  <a:avLst/>
                  <a:gdLst>
                    <a:gd name="T0" fmla="*/ 73 w 86"/>
                    <a:gd name="T1" fmla="*/ 1 h 98"/>
                    <a:gd name="T2" fmla="*/ 54 w 86"/>
                    <a:gd name="T3" fmla="*/ 0 h 98"/>
                    <a:gd name="T4" fmla="*/ 34 w 86"/>
                    <a:gd name="T5" fmla="*/ 0 h 98"/>
                    <a:gd name="T6" fmla="*/ 32 w 86"/>
                    <a:gd name="T7" fmla="*/ 14 h 98"/>
                    <a:gd name="T8" fmla="*/ 23 w 86"/>
                    <a:gd name="T9" fmla="*/ 14 h 98"/>
                    <a:gd name="T10" fmla="*/ 30 w 86"/>
                    <a:gd name="T11" fmla="*/ 22 h 98"/>
                    <a:gd name="T12" fmla="*/ 37 w 86"/>
                    <a:gd name="T13" fmla="*/ 27 h 98"/>
                    <a:gd name="T14" fmla="*/ 39 w 86"/>
                    <a:gd name="T15" fmla="*/ 33 h 98"/>
                    <a:gd name="T16" fmla="*/ 42 w 86"/>
                    <a:gd name="T17" fmla="*/ 34 h 98"/>
                    <a:gd name="T18" fmla="*/ 40 w 86"/>
                    <a:gd name="T19" fmla="*/ 42 h 98"/>
                    <a:gd name="T20" fmla="*/ 14 w 86"/>
                    <a:gd name="T21" fmla="*/ 42 h 98"/>
                    <a:gd name="T22" fmla="*/ 2 w 86"/>
                    <a:gd name="T23" fmla="*/ 61 h 98"/>
                    <a:gd name="T24" fmla="*/ 4 w 86"/>
                    <a:gd name="T25" fmla="*/ 66 h 98"/>
                    <a:gd name="T26" fmla="*/ 1 w 86"/>
                    <a:gd name="T27" fmla="*/ 71 h 98"/>
                    <a:gd name="T28" fmla="*/ 0 w 86"/>
                    <a:gd name="T29" fmla="*/ 79 h 98"/>
                    <a:gd name="T30" fmla="*/ 10 w 86"/>
                    <a:gd name="T31" fmla="*/ 88 h 98"/>
                    <a:gd name="T32" fmla="*/ 19 w 86"/>
                    <a:gd name="T33" fmla="*/ 93 h 98"/>
                    <a:gd name="T34" fmla="*/ 31 w 86"/>
                    <a:gd name="T35" fmla="*/ 94 h 98"/>
                    <a:gd name="T36" fmla="*/ 42 w 86"/>
                    <a:gd name="T37" fmla="*/ 98 h 98"/>
                    <a:gd name="T38" fmla="*/ 43 w 86"/>
                    <a:gd name="T39" fmla="*/ 94 h 98"/>
                    <a:gd name="T40" fmla="*/ 51 w 86"/>
                    <a:gd name="T41" fmla="*/ 88 h 98"/>
                    <a:gd name="T42" fmla="*/ 55 w 86"/>
                    <a:gd name="T43" fmla="*/ 85 h 98"/>
                    <a:gd name="T44" fmla="*/ 54 w 86"/>
                    <a:gd name="T45" fmla="*/ 83 h 98"/>
                    <a:gd name="T46" fmla="*/ 59 w 86"/>
                    <a:gd name="T47" fmla="*/ 82 h 98"/>
                    <a:gd name="T48" fmla="*/ 64 w 86"/>
                    <a:gd name="T49" fmla="*/ 75 h 98"/>
                    <a:gd name="T50" fmla="*/ 63 w 86"/>
                    <a:gd name="T51" fmla="*/ 70 h 98"/>
                    <a:gd name="T52" fmla="*/ 65 w 86"/>
                    <a:gd name="T53" fmla="*/ 66 h 98"/>
                    <a:gd name="T54" fmla="*/ 75 w 86"/>
                    <a:gd name="T55" fmla="*/ 59 h 98"/>
                    <a:gd name="T56" fmla="*/ 86 w 86"/>
                    <a:gd name="T57" fmla="*/ 50 h 98"/>
                    <a:gd name="T58" fmla="*/ 80 w 86"/>
                    <a:gd name="T59" fmla="*/ 47 h 98"/>
                    <a:gd name="T60" fmla="*/ 78 w 86"/>
                    <a:gd name="T61" fmla="*/ 51 h 98"/>
                    <a:gd name="T62" fmla="*/ 72 w 86"/>
                    <a:gd name="T63" fmla="*/ 46 h 98"/>
                    <a:gd name="T64" fmla="*/ 66 w 86"/>
                    <a:gd name="T65" fmla="*/ 46 h 98"/>
                    <a:gd name="T66" fmla="*/ 70 w 86"/>
                    <a:gd name="T67" fmla="*/ 20 h 98"/>
                    <a:gd name="T68" fmla="*/ 73 w 86"/>
                    <a:gd name="T69" fmla="*/ 1 h 98"/>
                    <a:gd name="T70" fmla="*/ 73 w 86"/>
                    <a:gd name="T71" fmla="*/ 1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6" h="98">
                      <a:moveTo>
                        <a:pt x="73" y="1"/>
                      </a:moveTo>
                      <a:lnTo>
                        <a:pt x="54" y="0"/>
                      </a:lnTo>
                      <a:lnTo>
                        <a:pt x="34" y="0"/>
                      </a:lnTo>
                      <a:lnTo>
                        <a:pt x="32" y="14"/>
                      </a:lnTo>
                      <a:lnTo>
                        <a:pt x="23" y="14"/>
                      </a:lnTo>
                      <a:lnTo>
                        <a:pt x="30" y="22"/>
                      </a:lnTo>
                      <a:lnTo>
                        <a:pt x="37" y="27"/>
                      </a:lnTo>
                      <a:lnTo>
                        <a:pt x="39" y="33"/>
                      </a:lnTo>
                      <a:lnTo>
                        <a:pt x="42" y="34"/>
                      </a:lnTo>
                      <a:lnTo>
                        <a:pt x="40" y="42"/>
                      </a:lnTo>
                      <a:lnTo>
                        <a:pt x="14" y="42"/>
                      </a:lnTo>
                      <a:lnTo>
                        <a:pt x="2" y="61"/>
                      </a:lnTo>
                      <a:lnTo>
                        <a:pt x="4" y="66"/>
                      </a:lnTo>
                      <a:lnTo>
                        <a:pt x="1" y="71"/>
                      </a:lnTo>
                      <a:lnTo>
                        <a:pt x="0" y="79"/>
                      </a:lnTo>
                      <a:lnTo>
                        <a:pt x="10" y="88"/>
                      </a:lnTo>
                      <a:lnTo>
                        <a:pt x="19" y="93"/>
                      </a:lnTo>
                      <a:lnTo>
                        <a:pt x="31" y="94"/>
                      </a:lnTo>
                      <a:lnTo>
                        <a:pt x="42" y="98"/>
                      </a:lnTo>
                      <a:lnTo>
                        <a:pt x="43" y="94"/>
                      </a:lnTo>
                      <a:lnTo>
                        <a:pt x="51" y="88"/>
                      </a:lnTo>
                      <a:lnTo>
                        <a:pt x="55" y="85"/>
                      </a:lnTo>
                      <a:lnTo>
                        <a:pt x="54" y="83"/>
                      </a:lnTo>
                      <a:lnTo>
                        <a:pt x="59" y="82"/>
                      </a:lnTo>
                      <a:lnTo>
                        <a:pt x="64" y="75"/>
                      </a:lnTo>
                      <a:lnTo>
                        <a:pt x="63" y="70"/>
                      </a:lnTo>
                      <a:lnTo>
                        <a:pt x="65" y="66"/>
                      </a:lnTo>
                      <a:lnTo>
                        <a:pt x="75" y="59"/>
                      </a:lnTo>
                      <a:lnTo>
                        <a:pt x="86" y="50"/>
                      </a:lnTo>
                      <a:lnTo>
                        <a:pt x="80" y="47"/>
                      </a:lnTo>
                      <a:lnTo>
                        <a:pt x="78" y="51"/>
                      </a:lnTo>
                      <a:lnTo>
                        <a:pt x="72" y="46"/>
                      </a:lnTo>
                      <a:lnTo>
                        <a:pt x="66" y="46"/>
                      </a:lnTo>
                      <a:lnTo>
                        <a:pt x="70" y="20"/>
                      </a:lnTo>
                      <a:lnTo>
                        <a:pt x="73" y="1"/>
                      </a:lnTo>
                      <a:lnTo>
                        <a:pt x="73" y="1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41" name="Guyana">
                  <a:extLst>
                    <a:ext uri="{FF2B5EF4-FFF2-40B4-BE49-F238E27FC236}">
                      <a16:creationId xmlns:a16="http://schemas.microsoft.com/office/drawing/2014/main" id="{97513E55-97D1-4FBA-90A4-2D0CEC79CB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5717" y="4334951"/>
                  <a:ext cx="140526" cy="236084"/>
                </a:xfrm>
                <a:custGeom>
                  <a:avLst/>
                  <a:gdLst>
                    <a:gd name="T0" fmla="*/ 89 w 100"/>
                    <a:gd name="T1" fmla="*/ 57 h 168"/>
                    <a:gd name="T2" fmla="*/ 81 w 100"/>
                    <a:gd name="T3" fmla="*/ 49 h 168"/>
                    <a:gd name="T4" fmla="*/ 70 w 100"/>
                    <a:gd name="T5" fmla="*/ 37 h 168"/>
                    <a:gd name="T6" fmla="*/ 62 w 100"/>
                    <a:gd name="T7" fmla="*/ 37 h 168"/>
                    <a:gd name="T8" fmla="*/ 62 w 100"/>
                    <a:gd name="T9" fmla="*/ 25 h 168"/>
                    <a:gd name="T10" fmla="*/ 49 w 100"/>
                    <a:gd name="T11" fmla="*/ 9 h 168"/>
                    <a:gd name="T12" fmla="*/ 36 w 100"/>
                    <a:gd name="T13" fmla="*/ 0 h 168"/>
                    <a:gd name="T14" fmla="*/ 19 w 100"/>
                    <a:gd name="T15" fmla="*/ 14 h 168"/>
                    <a:gd name="T16" fmla="*/ 17 w 100"/>
                    <a:gd name="T17" fmla="*/ 23 h 168"/>
                    <a:gd name="T18" fmla="*/ 24 w 100"/>
                    <a:gd name="T19" fmla="*/ 31 h 168"/>
                    <a:gd name="T20" fmla="*/ 19 w 100"/>
                    <a:gd name="T21" fmla="*/ 36 h 168"/>
                    <a:gd name="T22" fmla="*/ 5 w 100"/>
                    <a:gd name="T23" fmla="*/ 40 h 168"/>
                    <a:gd name="T24" fmla="*/ 5 w 100"/>
                    <a:gd name="T25" fmla="*/ 51 h 168"/>
                    <a:gd name="T26" fmla="*/ 0 w 100"/>
                    <a:gd name="T27" fmla="*/ 57 h 168"/>
                    <a:gd name="T28" fmla="*/ 14 w 100"/>
                    <a:gd name="T29" fmla="*/ 75 h 168"/>
                    <a:gd name="T30" fmla="*/ 24 w 100"/>
                    <a:gd name="T31" fmla="*/ 74 h 168"/>
                    <a:gd name="T32" fmla="*/ 29 w 100"/>
                    <a:gd name="T33" fmla="*/ 80 h 168"/>
                    <a:gd name="T34" fmla="*/ 26 w 100"/>
                    <a:gd name="T35" fmla="*/ 90 h 168"/>
                    <a:gd name="T36" fmla="*/ 33 w 100"/>
                    <a:gd name="T37" fmla="*/ 94 h 168"/>
                    <a:gd name="T38" fmla="*/ 38 w 100"/>
                    <a:gd name="T39" fmla="*/ 105 h 168"/>
                    <a:gd name="T40" fmla="*/ 32 w 100"/>
                    <a:gd name="T41" fmla="*/ 113 h 168"/>
                    <a:gd name="T42" fmla="*/ 28 w 100"/>
                    <a:gd name="T43" fmla="*/ 133 h 168"/>
                    <a:gd name="T44" fmla="*/ 33 w 100"/>
                    <a:gd name="T45" fmla="*/ 146 h 168"/>
                    <a:gd name="T46" fmla="*/ 34 w 100"/>
                    <a:gd name="T47" fmla="*/ 156 h 168"/>
                    <a:gd name="T48" fmla="*/ 47 w 100"/>
                    <a:gd name="T49" fmla="*/ 168 h 168"/>
                    <a:gd name="T50" fmla="*/ 58 w 100"/>
                    <a:gd name="T51" fmla="*/ 168 h 168"/>
                    <a:gd name="T52" fmla="*/ 61 w 100"/>
                    <a:gd name="T53" fmla="*/ 164 h 168"/>
                    <a:gd name="T54" fmla="*/ 66 w 100"/>
                    <a:gd name="T55" fmla="*/ 163 h 168"/>
                    <a:gd name="T56" fmla="*/ 76 w 100"/>
                    <a:gd name="T57" fmla="*/ 159 h 168"/>
                    <a:gd name="T58" fmla="*/ 83 w 100"/>
                    <a:gd name="T59" fmla="*/ 153 h 168"/>
                    <a:gd name="T60" fmla="*/ 94 w 100"/>
                    <a:gd name="T61" fmla="*/ 154 h 168"/>
                    <a:gd name="T62" fmla="*/ 100 w 100"/>
                    <a:gd name="T63" fmla="*/ 154 h 168"/>
                    <a:gd name="T64" fmla="*/ 88 w 100"/>
                    <a:gd name="T65" fmla="*/ 133 h 168"/>
                    <a:gd name="T66" fmla="*/ 85 w 100"/>
                    <a:gd name="T67" fmla="*/ 120 h 168"/>
                    <a:gd name="T68" fmla="*/ 78 w 100"/>
                    <a:gd name="T69" fmla="*/ 120 h 168"/>
                    <a:gd name="T70" fmla="*/ 69 w 100"/>
                    <a:gd name="T71" fmla="*/ 102 h 168"/>
                    <a:gd name="T72" fmla="*/ 74 w 100"/>
                    <a:gd name="T73" fmla="*/ 90 h 168"/>
                    <a:gd name="T74" fmla="*/ 72 w 100"/>
                    <a:gd name="T75" fmla="*/ 84 h 168"/>
                    <a:gd name="T76" fmla="*/ 85 w 100"/>
                    <a:gd name="T77" fmla="*/ 79 h 168"/>
                    <a:gd name="T78" fmla="*/ 89 w 100"/>
                    <a:gd name="T79" fmla="*/ 57 h 168"/>
                    <a:gd name="T80" fmla="*/ 89 w 100"/>
                    <a:gd name="T81" fmla="*/ 57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00" h="168">
                      <a:moveTo>
                        <a:pt x="89" y="57"/>
                      </a:moveTo>
                      <a:lnTo>
                        <a:pt x="81" y="49"/>
                      </a:lnTo>
                      <a:lnTo>
                        <a:pt x="70" y="37"/>
                      </a:lnTo>
                      <a:lnTo>
                        <a:pt x="62" y="37"/>
                      </a:lnTo>
                      <a:lnTo>
                        <a:pt x="62" y="25"/>
                      </a:lnTo>
                      <a:lnTo>
                        <a:pt x="49" y="9"/>
                      </a:lnTo>
                      <a:lnTo>
                        <a:pt x="36" y="0"/>
                      </a:lnTo>
                      <a:lnTo>
                        <a:pt x="19" y="14"/>
                      </a:lnTo>
                      <a:lnTo>
                        <a:pt x="17" y="23"/>
                      </a:lnTo>
                      <a:lnTo>
                        <a:pt x="24" y="31"/>
                      </a:lnTo>
                      <a:lnTo>
                        <a:pt x="19" y="36"/>
                      </a:lnTo>
                      <a:lnTo>
                        <a:pt x="5" y="40"/>
                      </a:lnTo>
                      <a:lnTo>
                        <a:pt x="5" y="51"/>
                      </a:lnTo>
                      <a:lnTo>
                        <a:pt x="0" y="57"/>
                      </a:lnTo>
                      <a:lnTo>
                        <a:pt x="14" y="75"/>
                      </a:lnTo>
                      <a:lnTo>
                        <a:pt x="24" y="74"/>
                      </a:lnTo>
                      <a:lnTo>
                        <a:pt x="29" y="80"/>
                      </a:lnTo>
                      <a:lnTo>
                        <a:pt x="26" y="90"/>
                      </a:lnTo>
                      <a:lnTo>
                        <a:pt x="33" y="94"/>
                      </a:lnTo>
                      <a:lnTo>
                        <a:pt x="38" y="105"/>
                      </a:lnTo>
                      <a:lnTo>
                        <a:pt x="32" y="113"/>
                      </a:lnTo>
                      <a:lnTo>
                        <a:pt x="28" y="133"/>
                      </a:lnTo>
                      <a:lnTo>
                        <a:pt x="33" y="146"/>
                      </a:lnTo>
                      <a:lnTo>
                        <a:pt x="34" y="156"/>
                      </a:lnTo>
                      <a:lnTo>
                        <a:pt x="47" y="168"/>
                      </a:lnTo>
                      <a:lnTo>
                        <a:pt x="58" y="168"/>
                      </a:lnTo>
                      <a:lnTo>
                        <a:pt x="61" y="164"/>
                      </a:lnTo>
                      <a:lnTo>
                        <a:pt x="66" y="163"/>
                      </a:lnTo>
                      <a:lnTo>
                        <a:pt x="76" y="159"/>
                      </a:lnTo>
                      <a:lnTo>
                        <a:pt x="83" y="153"/>
                      </a:lnTo>
                      <a:lnTo>
                        <a:pt x="94" y="154"/>
                      </a:lnTo>
                      <a:lnTo>
                        <a:pt x="100" y="154"/>
                      </a:lnTo>
                      <a:lnTo>
                        <a:pt x="88" y="133"/>
                      </a:lnTo>
                      <a:lnTo>
                        <a:pt x="85" y="120"/>
                      </a:lnTo>
                      <a:lnTo>
                        <a:pt x="78" y="120"/>
                      </a:lnTo>
                      <a:lnTo>
                        <a:pt x="69" y="102"/>
                      </a:lnTo>
                      <a:lnTo>
                        <a:pt x="74" y="90"/>
                      </a:lnTo>
                      <a:lnTo>
                        <a:pt x="72" y="84"/>
                      </a:lnTo>
                      <a:lnTo>
                        <a:pt x="85" y="79"/>
                      </a:lnTo>
                      <a:lnTo>
                        <a:pt x="89" y="57"/>
                      </a:lnTo>
                      <a:lnTo>
                        <a:pt x="89" y="57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42" name="Honduras">
                  <a:extLst>
                    <a:ext uri="{FF2B5EF4-FFF2-40B4-BE49-F238E27FC236}">
                      <a16:creationId xmlns:a16="http://schemas.microsoft.com/office/drawing/2014/main" id="{7B6E9DDE-5E9E-400F-BD99-2454AC9D49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1906" y="4079193"/>
                  <a:ext cx="182684" cy="101179"/>
                </a:xfrm>
                <a:custGeom>
                  <a:avLst/>
                  <a:gdLst>
                    <a:gd name="T0" fmla="*/ 130 w 130"/>
                    <a:gd name="T1" fmla="*/ 25 h 72"/>
                    <a:gd name="T2" fmla="*/ 126 w 130"/>
                    <a:gd name="T3" fmla="*/ 18 h 72"/>
                    <a:gd name="T4" fmla="*/ 119 w 130"/>
                    <a:gd name="T5" fmla="*/ 14 h 72"/>
                    <a:gd name="T6" fmla="*/ 113 w 130"/>
                    <a:gd name="T7" fmla="*/ 9 h 72"/>
                    <a:gd name="T8" fmla="*/ 107 w 130"/>
                    <a:gd name="T9" fmla="*/ 5 h 72"/>
                    <a:gd name="T10" fmla="*/ 104 w 130"/>
                    <a:gd name="T11" fmla="*/ 4 h 72"/>
                    <a:gd name="T12" fmla="*/ 95 w 130"/>
                    <a:gd name="T13" fmla="*/ 1 h 72"/>
                    <a:gd name="T14" fmla="*/ 91 w 130"/>
                    <a:gd name="T15" fmla="*/ 3 h 72"/>
                    <a:gd name="T16" fmla="*/ 85 w 130"/>
                    <a:gd name="T17" fmla="*/ 3 h 72"/>
                    <a:gd name="T18" fmla="*/ 80 w 130"/>
                    <a:gd name="T19" fmla="*/ 2 h 72"/>
                    <a:gd name="T20" fmla="*/ 74 w 130"/>
                    <a:gd name="T21" fmla="*/ 0 h 72"/>
                    <a:gd name="T22" fmla="*/ 70 w 130"/>
                    <a:gd name="T23" fmla="*/ 3 h 72"/>
                    <a:gd name="T24" fmla="*/ 64 w 130"/>
                    <a:gd name="T25" fmla="*/ 6 h 72"/>
                    <a:gd name="T26" fmla="*/ 55 w 130"/>
                    <a:gd name="T27" fmla="*/ 7 h 72"/>
                    <a:gd name="T28" fmla="*/ 45 w 130"/>
                    <a:gd name="T29" fmla="*/ 4 h 72"/>
                    <a:gd name="T30" fmla="*/ 42 w 130"/>
                    <a:gd name="T31" fmla="*/ 6 h 72"/>
                    <a:gd name="T32" fmla="*/ 40 w 130"/>
                    <a:gd name="T33" fmla="*/ 3 h 72"/>
                    <a:gd name="T34" fmla="*/ 34 w 130"/>
                    <a:gd name="T35" fmla="*/ 4 h 72"/>
                    <a:gd name="T36" fmla="*/ 29 w 130"/>
                    <a:gd name="T37" fmla="*/ 8 h 72"/>
                    <a:gd name="T38" fmla="*/ 27 w 130"/>
                    <a:gd name="T39" fmla="*/ 7 h 72"/>
                    <a:gd name="T40" fmla="*/ 16 w 130"/>
                    <a:gd name="T41" fmla="*/ 16 h 72"/>
                    <a:gd name="T42" fmla="*/ 6 w 130"/>
                    <a:gd name="T43" fmla="*/ 23 h 72"/>
                    <a:gd name="T44" fmla="*/ 4 w 130"/>
                    <a:gd name="T45" fmla="*/ 27 h 72"/>
                    <a:gd name="T46" fmla="*/ 5 w 130"/>
                    <a:gd name="T47" fmla="*/ 32 h 72"/>
                    <a:gd name="T48" fmla="*/ 0 w 130"/>
                    <a:gd name="T49" fmla="*/ 39 h 72"/>
                    <a:gd name="T50" fmla="*/ 6 w 130"/>
                    <a:gd name="T51" fmla="*/ 41 h 72"/>
                    <a:gd name="T52" fmla="*/ 10 w 130"/>
                    <a:gd name="T53" fmla="*/ 45 h 72"/>
                    <a:gd name="T54" fmla="*/ 16 w 130"/>
                    <a:gd name="T55" fmla="*/ 49 h 72"/>
                    <a:gd name="T56" fmla="*/ 16 w 130"/>
                    <a:gd name="T57" fmla="*/ 52 h 72"/>
                    <a:gd name="T58" fmla="*/ 26 w 130"/>
                    <a:gd name="T59" fmla="*/ 49 h 72"/>
                    <a:gd name="T60" fmla="*/ 29 w 130"/>
                    <a:gd name="T61" fmla="*/ 51 h 72"/>
                    <a:gd name="T62" fmla="*/ 32 w 130"/>
                    <a:gd name="T63" fmla="*/ 54 h 72"/>
                    <a:gd name="T64" fmla="*/ 30 w 130"/>
                    <a:gd name="T65" fmla="*/ 63 h 72"/>
                    <a:gd name="T66" fmla="*/ 37 w 130"/>
                    <a:gd name="T67" fmla="*/ 65 h 72"/>
                    <a:gd name="T68" fmla="*/ 39 w 130"/>
                    <a:gd name="T69" fmla="*/ 72 h 72"/>
                    <a:gd name="T70" fmla="*/ 46 w 130"/>
                    <a:gd name="T71" fmla="*/ 71 h 72"/>
                    <a:gd name="T72" fmla="*/ 49 w 130"/>
                    <a:gd name="T73" fmla="*/ 66 h 72"/>
                    <a:gd name="T74" fmla="*/ 52 w 130"/>
                    <a:gd name="T75" fmla="*/ 66 h 72"/>
                    <a:gd name="T76" fmla="*/ 53 w 130"/>
                    <a:gd name="T77" fmla="*/ 55 h 72"/>
                    <a:gd name="T78" fmla="*/ 57 w 130"/>
                    <a:gd name="T79" fmla="*/ 54 h 72"/>
                    <a:gd name="T80" fmla="*/ 62 w 130"/>
                    <a:gd name="T81" fmla="*/ 54 h 72"/>
                    <a:gd name="T82" fmla="*/ 67 w 130"/>
                    <a:gd name="T83" fmla="*/ 47 h 72"/>
                    <a:gd name="T84" fmla="*/ 72 w 130"/>
                    <a:gd name="T85" fmla="*/ 52 h 72"/>
                    <a:gd name="T86" fmla="*/ 75 w 130"/>
                    <a:gd name="T87" fmla="*/ 49 h 72"/>
                    <a:gd name="T88" fmla="*/ 79 w 130"/>
                    <a:gd name="T89" fmla="*/ 46 h 72"/>
                    <a:gd name="T90" fmla="*/ 87 w 130"/>
                    <a:gd name="T91" fmla="*/ 40 h 72"/>
                    <a:gd name="T92" fmla="*/ 88 w 130"/>
                    <a:gd name="T93" fmla="*/ 35 h 72"/>
                    <a:gd name="T94" fmla="*/ 90 w 130"/>
                    <a:gd name="T95" fmla="*/ 35 h 72"/>
                    <a:gd name="T96" fmla="*/ 93 w 130"/>
                    <a:gd name="T97" fmla="*/ 29 h 72"/>
                    <a:gd name="T98" fmla="*/ 95 w 130"/>
                    <a:gd name="T99" fmla="*/ 29 h 72"/>
                    <a:gd name="T100" fmla="*/ 98 w 130"/>
                    <a:gd name="T101" fmla="*/ 32 h 72"/>
                    <a:gd name="T102" fmla="*/ 102 w 130"/>
                    <a:gd name="T103" fmla="*/ 33 h 72"/>
                    <a:gd name="T104" fmla="*/ 108 w 130"/>
                    <a:gd name="T105" fmla="*/ 30 h 72"/>
                    <a:gd name="T106" fmla="*/ 112 w 130"/>
                    <a:gd name="T107" fmla="*/ 30 h 72"/>
                    <a:gd name="T108" fmla="*/ 120 w 130"/>
                    <a:gd name="T109" fmla="*/ 27 h 72"/>
                    <a:gd name="T110" fmla="*/ 124 w 130"/>
                    <a:gd name="T111" fmla="*/ 24 h 72"/>
                    <a:gd name="T112" fmla="*/ 130 w 130"/>
                    <a:gd name="T113" fmla="*/ 25 h 72"/>
                    <a:gd name="T114" fmla="*/ 130 w 130"/>
                    <a:gd name="T115" fmla="*/ 25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0" h="72">
                      <a:moveTo>
                        <a:pt x="130" y="25"/>
                      </a:moveTo>
                      <a:lnTo>
                        <a:pt x="126" y="18"/>
                      </a:lnTo>
                      <a:lnTo>
                        <a:pt x="119" y="14"/>
                      </a:lnTo>
                      <a:lnTo>
                        <a:pt x="113" y="9"/>
                      </a:lnTo>
                      <a:lnTo>
                        <a:pt x="107" y="5"/>
                      </a:lnTo>
                      <a:lnTo>
                        <a:pt x="104" y="4"/>
                      </a:lnTo>
                      <a:lnTo>
                        <a:pt x="95" y="1"/>
                      </a:lnTo>
                      <a:lnTo>
                        <a:pt x="91" y="3"/>
                      </a:lnTo>
                      <a:lnTo>
                        <a:pt x="85" y="3"/>
                      </a:lnTo>
                      <a:lnTo>
                        <a:pt x="80" y="2"/>
                      </a:lnTo>
                      <a:lnTo>
                        <a:pt x="74" y="0"/>
                      </a:lnTo>
                      <a:lnTo>
                        <a:pt x="70" y="3"/>
                      </a:lnTo>
                      <a:lnTo>
                        <a:pt x="64" y="6"/>
                      </a:lnTo>
                      <a:lnTo>
                        <a:pt x="55" y="7"/>
                      </a:lnTo>
                      <a:lnTo>
                        <a:pt x="45" y="4"/>
                      </a:lnTo>
                      <a:lnTo>
                        <a:pt x="42" y="6"/>
                      </a:lnTo>
                      <a:lnTo>
                        <a:pt x="40" y="3"/>
                      </a:lnTo>
                      <a:lnTo>
                        <a:pt x="34" y="4"/>
                      </a:lnTo>
                      <a:lnTo>
                        <a:pt x="29" y="8"/>
                      </a:lnTo>
                      <a:lnTo>
                        <a:pt x="27" y="7"/>
                      </a:lnTo>
                      <a:lnTo>
                        <a:pt x="16" y="16"/>
                      </a:lnTo>
                      <a:lnTo>
                        <a:pt x="6" y="23"/>
                      </a:lnTo>
                      <a:lnTo>
                        <a:pt x="4" y="27"/>
                      </a:lnTo>
                      <a:lnTo>
                        <a:pt x="5" y="32"/>
                      </a:lnTo>
                      <a:lnTo>
                        <a:pt x="0" y="39"/>
                      </a:lnTo>
                      <a:lnTo>
                        <a:pt x="6" y="41"/>
                      </a:lnTo>
                      <a:lnTo>
                        <a:pt x="10" y="45"/>
                      </a:lnTo>
                      <a:lnTo>
                        <a:pt x="16" y="49"/>
                      </a:lnTo>
                      <a:lnTo>
                        <a:pt x="16" y="52"/>
                      </a:lnTo>
                      <a:lnTo>
                        <a:pt x="26" y="49"/>
                      </a:lnTo>
                      <a:lnTo>
                        <a:pt x="29" y="51"/>
                      </a:lnTo>
                      <a:lnTo>
                        <a:pt x="32" y="54"/>
                      </a:lnTo>
                      <a:lnTo>
                        <a:pt x="30" y="63"/>
                      </a:lnTo>
                      <a:lnTo>
                        <a:pt x="37" y="65"/>
                      </a:lnTo>
                      <a:lnTo>
                        <a:pt x="39" y="72"/>
                      </a:lnTo>
                      <a:lnTo>
                        <a:pt x="46" y="71"/>
                      </a:lnTo>
                      <a:lnTo>
                        <a:pt x="49" y="66"/>
                      </a:lnTo>
                      <a:lnTo>
                        <a:pt x="52" y="66"/>
                      </a:lnTo>
                      <a:lnTo>
                        <a:pt x="53" y="55"/>
                      </a:lnTo>
                      <a:lnTo>
                        <a:pt x="57" y="54"/>
                      </a:lnTo>
                      <a:lnTo>
                        <a:pt x="62" y="54"/>
                      </a:lnTo>
                      <a:lnTo>
                        <a:pt x="67" y="47"/>
                      </a:lnTo>
                      <a:lnTo>
                        <a:pt x="72" y="52"/>
                      </a:lnTo>
                      <a:lnTo>
                        <a:pt x="75" y="49"/>
                      </a:lnTo>
                      <a:lnTo>
                        <a:pt x="79" y="46"/>
                      </a:lnTo>
                      <a:lnTo>
                        <a:pt x="87" y="40"/>
                      </a:lnTo>
                      <a:lnTo>
                        <a:pt x="88" y="35"/>
                      </a:lnTo>
                      <a:lnTo>
                        <a:pt x="90" y="35"/>
                      </a:lnTo>
                      <a:lnTo>
                        <a:pt x="93" y="29"/>
                      </a:lnTo>
                      <a:lnTo>
                        <a:pt x="95" y="29"/>
                      </a:lnTo>
                      <a:lnTo>
                        <a:pt x="98" y="32"/>
                      </a:lnTo>
                      <a:lnTo>
                        <a:pt x="102" y="33"/>
                      </a:lnTo>
                      <a:lnTo>
                        <a:pt x="108" y="30"/>
                      </a:lnTo>
                      <a:lnTo>
                        <a:pt x="112" y="30"/>
                      </a:lnTo>
                      <a:lnTo>
                        <a:pt x="120" y="27"/>
                      </a:lnTo>
                      <a:lnTo>
                        <a:pt x="124" y="24"/>
                      </a:lnTo>
                      <a:lnTo>
                        <a:pt x="130" y="25"/>
                      </a:lnTo>
                      <a:lnTo>
                        <a:pt x="130" y="25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43" name="Haiti">
                  <a:extLst>
                    <a:ext uri="{FF2B5EF4-FFF2-40B4-BE49-F238E27FC236}">
                      <a16:creationId xmlns:a16="http://schemas.microsoft.com/office/drawing/2014/main" id="{0BD29252-B491-4000-940E-F88E28CD13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00185" y="3949909"/>
                  <a:ext cx="85721" cy="63237"/>
                </a:xfrm>
                <a:custGeom>
                  <a:avLst/>
                  <a:gdLst>
                    <a:gd name="T0" fmla="*/ 60 w 61"/>
                    <a:gd name="T1" fmla="*/ 5 h 45"/>
                    <a:gd name="T2" fmla="*/ 43 w 61"/>
                    <a:gd name="T3" fmla="*/ 1 h 45"/>
                    <a:gd name="T4" fmla="*/ 30 w 61"/>
                    <a:gd name="T5" fmla="*/ 0 h 45"/>
                    <a:gd name="T6" fmla="*/ 25 w 61"/>
                    <a:gd name="T7" fmla="*/ 6 h 45"/>
                    <a:gd name="T8" fmla="*/ 37 w 61"/>
                    <a:gd name="T9" fmla="*/ 10 h 45"/>
                    <a:gd name="T10" fmla="*/ 36 w 61"/>
                    <a:gd name="T11" fmla="*/ 19 h 45"/>
                    <a:gd name="T12" fmla="*/ 45 w 61"/>
                    <a:gd name="T13" fmla="*/ 30 h 45"/>
                    <a:gd name="T14" fmla="*/ 37 w 61"/>
                    <a:gd name="T15" fmla="*/ 34 h 45"/>
                    <a:gd name="T16" fmla="*/ 21 w 61"/>
                    <a:gd name="T17" fmla="*/ 33 h 45"/>
                    <a:gd name="T18" fmla="*/ 3 w 61"/>
                    <a:gd name="T19" fmla="*/ 30 h 45"/>
                    <a:gd name="T20" fmla="*/ 0 w 61"/>
                    <a:gd name="T21" fmla="*/ 37 h 45"/>
                    <a:gd name="T22" fmla="*/ 10 w 61"/>
                    <a:gd name="T23" fmla="*/ 45 h 45"/>
                    <a:gd name="T24" fmla="*/ 20 w 61"/>
                    <a:gd name="T25" fmla="*/ 40 h 45"/>
                    <a:gd name="T26" fmla="*/ 33 w 61"/>
                    <a:gd name="T27" fmla="*/ 42 h 45"/>
                    <a:gd name="T28" fmla="*/ 43 w 61"/>
                    <a:gd name="T29" fmla="*/ 40 h 45"/>
                    <a:gd name="T30" fmla="*/ 56 w 61"/>
                    <a:gd name="T31" fmla="*/ 45 h 45"/>
                    <a:gd name="T32" fmla="*/ 57 w 61"/>
                    <a:gd name="T33" fmla="*/ 37 h 45"/>
                    <a:gd name="T34" fmla="*/ 52 w 61"/>
                    <a:gd name="T35" fmla="*/ 31 h 45"/>
                    <a:gd name="T36" fmla="*/ 58 w 61"/>
                    <a:gd name="T37" fmla="*/ 26 h 45"/>
                    <a:gd name="T38" fmla="*/ 61 w 61"/>
                    <a:gd name="T39" fmla="*/ 18 h 45"/>
                    <a:gd name="T40" fmla="*/ 60 w 61"/>
                    <a:gd name="T41" fmla="*/ 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1" h="45">
                      <a:moveTo>
                        <a:pt x="60" y="5"/>
                      </a:moveTo>
                      <a:lnTo>
                        <a:pt x="43" y="1"/>
                      </a:lnTo>
                      <a:lnTo>
                        <a:pt x="30" y="0"/>
                      </a:lnTo>
                      <a:lnTo>
                        <a:pt x="25" y="6"/>
                      </a:lnTo>
                      <a:lnTo>
                        <a:pt x="37" y="10"/>
                      </a:lnTo>
                      <a:lnTo>
                        <a:pt x="36" y="19"/>
                      </a:lnTo>
                      <a:lnTo>
                        <a:pt x="45" y="30"/>
                      </a:lnTo>
                      <a:lnTo>
                        <a:pt x="37" y="34"/>
                      </a:lnTo>
                      <a:lnTo>
                        <a:pt x="21" y="33"/>
                      </a:lnTo>
                      <a:lnTo>
                        <a:pt x="3" y="30"/>
                      </a:lnTo>
                      <a:lnTo>
                        <a:pt x="0" y="37"/>
                      </a:lnTo>
                      <a:lnTo>
                        <a:pt x="10" y="45"/>
                      </a:lnTo>
                      <a:lnTo>
                        <a:pt x="20" y="40"/>
                      </a:lnTo>
                      <a:lnTo>
                        <a:pt x="33" y="42"/>
                      </a:lnTo>
                      <a:lnTo>
                        <a:pt x="43" y="40"/>
                      </a:lnTo>
                      <a:lnTo>
                        <a:pt x="56" y="45"/>
                      </a:lnTo>
                      <a:lnTo>
                        <a:pt x="57" y="37"/>
                      </a:lnTo>
                      <a:lnTo>
                        <a:pt x="52" y="31"/>
                      </a:lnTo>
                      <a:lnTo>
                        <a:pt x="58" y="26"/>
                      </a:lnTo>
                      <a:lnTo>
                        <a:pt x="61" y="18"/>
                      </a:lnTo>
                      <a:lnTo>
                        <a:pt x="60" y="5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44" name="Jamaica">
                  <a:extLst>
                    <a:ext uri="{FF2B5EF4-FFF2-40B4-BE49-F238E27FC236}">
                      <a16:creationId xmlns:a16="http://schemas.microsoft.com/office/drawing/2014/main" id="{BB2FF525-AB5E-47AF-96A2-1553535D7E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7764" y="3996283"/>
                  <a:ext cx="59021" cy="26700"/>
                </a:xfrm>
                <a:custGeom>
                  <a:avLst/>
                  <a:gdLst>
                    <a:gd name="T0" fmla="*/ 28 w 42"/>
                    <a:gd name="T1" fmla="*/ 15 h 19"/>
                    <a:gd name="T2" fmla="*/ 42 w 42"/>
                    <a:gd name="T3" fmla="*/ 15 h 19"/>
                    <a:gd name="T4" fmla="*/ 40 w 42"/>
                    <a:gd name="T5" fmla="*/ 8 h 19"/>
                    <a:gd name="T6" fmla="*/ 29 w 42"/>
                    <a:gd name="T7" fmla="*/ 2 h 19"/>
                    <a:gd name="T8" fmla="*/ 16 w 42"/>
                    <a:gd name="T9" fmla="*/ 1 h 19"/>
                    <a:gd name="T10" fmla="*/ 12 w 42"/>
                    <a:gd name="T11" fmla="*/ 0 h 19"/>
                    <a:gd name="T12" fmla="*/ 2 w 42"/>
                    <a:gd name="T13" fmla="*/ 1 h 19"/>
                    <a:gd name="T14" fmla="*/ 0 w 42"/>
                    <a:gd name="T15" fmla="*/ 7 h 19"/>
                    <a:gd name="T16" fmla="*/ 11 w 42"/>
                    <a:gd name="T17" fmla="*/ 15 h 19"/>
                    <a:gd name="T18" fmla="*/ 22 w 42"/>
                    <a:gd name="T19" fmla="*/ 19 h 19"/>
                    <a:gd name="T20" fmla="*/ 28 w 42"/>
                    <a:gd name="T21" fmla="*/ 15 h 19"/>
                    <a:gd name="T22" fmla="*/ 28 w 42"/>
                    <a:gd name="T23" fmla="*/ 1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2" h="19">
                      <a:moveTo>
                        <a:pt x="28" y="15"/>
                      </a:moveTo>
                      <a:lnTo>
                        <a:pt x="42" y="15"/>
                      </a:lnTo>
                      <a:lnTo>
                        <a:pt x="40" y="8"/>
                      </a:lnTo>
                      <a:lnTo>
                        <a:pt x="29" y="2"/>
                      </a:lnTo>
                      <a:lnTo>
                        <a:pt x="16" y="1"/>
                      </a:lnTo>
                      <a:lnTo>
                        <a:pt x="12" y="0"/>
                      </a:lnTo>
                      <a:lnTo>
                        <a:pt x="2" y="1"/>
                      </a:lnTo>
                      <a:lnTo>
                        <a:pt x="0" y="7"/>
                      </a:lnTo>
                      <a:lnTo>
                        <a:pt x="11" y="15"/>
                      </a:lnTo>
                      <a:lnTo>
                        <a:pt x="22" y="19"/>
                      </a:lnTo>
                      <a:lnTo>
                        <a:pt x="28" y="15"/>
                      </a:lnTo>
                      <a:lnTo>
                        <a:pt x="28" y="15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45" name="Mexico">
                  <a:extLst>
                    <a:ext uri="{FF2B5EF4-FFF2-40B4-BE49-F238E27FC236}">
                      <a16:creationId xmlns:a16="http://schemas.microsoft.com/office/drawing/2014/main" id="{2F41EC07-A008-436A-8B70-9F412672BA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974" y="3522709"/>
                  <a:ext cx="777110" cy="607074"/>
                </a:xfrm>
                <a:custGeom>
                  <a:avLst/>
                  <a:gdLst>
                    <a:gd name="T0" fmla="*/ 324 w 553"/>
                    <a:gd name="T1" fmla="*/ 151 h 432"/>
                    <a:gd name="T2" fmla="*/ 311 w 553"/>
                    <a:gd name="T3" fmla="*/ 109 h 432"/>
                    <a:gd name="T4" fmla="*/ 289 w 553"/>
                    <a:gd name="T5" fmla="*/ 70 h 432"/>
                    <a:gd name="T6" fmla="*/ 240 w 553"/>
                    <a:gd name="T7" fmla="*/ 82 h 432"/>
                    <a:gd name="T8" fmla="*/ 227 w 553"/>
                    <a:gd name="T9" fmla="*/ 49 h 432"/>
                    <a:gd name="T10" fmla="*/ 206 w 553"/>
                    <a:gd name="T11" fmla="*/ 23 h 432"/>
                    <a:gd name="T12" fmla="*/ 152 w 553"/>
                    <a:gd name="T13" fmla="*/ 32 h 432"/>
                    <a:gd name="T14" fmla="*/ 45 w 553"/>
                    <a:gd name="T15" fmla="*/ 4 h 432"/>
                    <a:gd name="T16" fmla="*/ 0 w 553"/>
                    <a:gd name="T17" fmla="*/ 4 h 432"/>
                    <a:gd name="T18" fmla="*/ 5 w 553"/>
                    <a:gd name="T19" fmla="*/ 59 h 432"/>
                    <a:gd name="T20" fmla="*/ 29 w 553"/>
                    <a:gd name="T21" fmla="*/ 99 h 432"/>
                    <a:gd name="T22" fmla="*/ 7 w 553"/>
                    <a:gd name="T23" fmla="*/ 116 h 432"/>
                    <a:gd name="T24" fmla="*/ 25 w 553"/>
                    <a:gd name="T25" fmla="*/ 138 h 432"/>
                    <a:gd name="T26" fmla="*/ 44 w 553"/>
                    <a:gd name="T27" fmla="*/ 152 h 432"/>
                    <a:gd name="T28" fmla="*/ 47 w 553"/>
                    <a:gd name="T29" fmla="*/ 189 h 432"/>
                    <a:gd name="T30" fmla="*/ 79 w 553"/>
                    <a:gd name="T31" fmla="*/ 220 h 432"/>
                    <a:gd name="T32" fmla="*/ 96 w 553"/>
                    <a:gd name="T33" fmla="*/ 226 h 432"/>
                    <a:gd name="T34" fmla="*/ 86 w 553"/>
                    <a:gd name="T35" fmla="*/ 200 h 432"/>
                    <a:gd name="T36" fmla="*/ 74 w 553"/>
                    <a:gd name="T37" fmla="*/ 176 h 432"/>
                    <a:gd name="T38" fmla="*/ 59 w 553"/>
                    <a:gd name="T39" fmla="*/ 131 h 432"/>
                    <a:gd name="T40" fmla="*/ 52 w 553"/>
                    <a:gd name="T41" fmla="*/ 101 h 432"/>
                    <a:gd name="T42" fmla="*/ 45 w 553"/>
                    <a:gd name="T43" fmla="*/ 92 h 432"/>
                    <a:gd name="T44" fmla="*/ 30 w 553"/>
                    <a:gd name="T45" fmla="*/ 60 h 432"/>
                    <a:gd name="T46" fmla="*/ 41 w 553"/>
                    <a:gd name="T47" fmla="*/ 22 h 432"/>
                    <a:gd name="T48" fmla="*/ 68 w 553"/>
                    <a:gd name="T49" fmla="*/ 37 h 432"/>
                    <a:gd name="T50" fmla="*/ 72 w 553"/>
                    <a:gd name="T51" fmla="*/ 82 h 432"/>
                    <a:gd name="T52" fmla="*/ 86 w 553"/>
                    <a:gd name="T53" fmla="*/ 113 h 432"/>
                    <a:gd name="T54" fmla="*/ 105 w 553"/>
                    <a:gd name="T55" fmla="*/ 143 h 432"/>
                    <a:gd name="T56" fmla="*/ 111 w 553"/>
                    <a:gd name="T57" fmla="*/ 169 h 432"/>
                    <a:gd name="T58" fmla="*/ 150 w 553"/>
                    <a:gd name="T59" fmla="*/ 212 h 432"/>
                    <a:gd name="T60" fmla="*/ 169 w 553"/>
                    <a:gd name="T61" fmla="*/ 257 h 432"/>
                    <a:gd name="T62" fmla="*/ 167 w 553"/>
                    <a:gd name="T63" fmla="*/ 282 h 432"/>
                    <a:gd name="T64" fmla="*/ 164 w 553"/>
                    <a:gd name="T65" fmla="*/ 303 h 432"/>
                    <a:gd name="T66" fmla="*/ 199 w 553"/>
                    <a:gd name="T67" fmla="*/ 342 h 432"/>
                    <a:gd name="T68" fmla="*/ 235 w 553"/>
                    <a:gd name="T69" fmla="*/ 358 h 432"/>
                    <a:gd name="T70" fmla="*/ 288 w 553"/>
                    <a:gd name="T71" fmla="*/ 383 h 432"/>
                    <a:gd name="T72" fmla="*/ 335 w 553"/>
                    <a:gd name="T73" fmla="*/ 405 h 432"/>
                    <a:gd name="T74" fmla="*/ 375 w 553"/>
                    <a:gd name="T75" fmla="*/ 392 h 432"/>
                    <a:gd name="T76" fmla="*/ 422 w 553"/>
                    <a:gd name="T77" fmla="*/ 432 h 432"/>
                    <a:gd name="T78" fmla="*/ 424 w 553"/>
                    <a:gd name="T79" fmla="*/ 414 h 432"/>
                    <a:gd name="T80" fmla="*/ 464 w 553"/>
                    <a:gd name="T81" fmla="*/ 387 h 432"/>
                    <a:gd name="T82" fmla="*/ 452 w 553"/>
                    <a:gd name="T83" fmla="*/ 375 h 432"/>
                    <a:gd name="T84" fmla="*/ 456 w 553"/>
                    <a:gd name="T85" fmla="*/ 353 h 432"/>
                    <a:gd name="T86" fmla="*/ 495 w 553"/>
                    <a:gd name="T87" fmla="*/ 351 h 432"/>
                    <a:gd name="T88" fmla="*/ 510 w 553"/>
                    <a:gd name="T89" fmla="*/ 338 h 432"/>
                    <a:gd name="T90" fmla="*/ 523 w 553"/>
                    <a:gd name="T91" fmla="*/ 343 h 432"/>
                    <a:gd name="T92" fmla="*/ 532 w 553"/>
                    <a:gd name="T93" fmla="*/ 310 h 432"/>
                    <a:gd name="T94" fmla="*/ 553 w 553"/>
                    <a:gd name="T95" fmla="*/ 270 h 432"/>
                    <a:gd name="T96" fmla="*/ 519 w 553"/>
                    <a:gd name="T97" fmla="*/ 267 h 432"/>
                    <a:gd name="T98" fmla="*/ 477 w 553"/>
                    <a:gd name="T99" fmla="*/ 285 h 432"/>
                    <a:gd name="T100" fmla="*/ 451 w 553"/>
                    <a:gd name="T101" fmla="*/ 328 h 432"/>
                    <a:gd name="T102" fmla="*/ 406 w 553"/>
                    <a:gd name="T103" fmla="*/ 339 h 432"/>
                    <a:gd name="T104" fmla="*/ 358 w 553"/>
                    <a:gd name="T105" fmla="*/ 330 h 432"/>
                    <a:gd name="T106" fmla="*/ 338 w 553"/>
                    <a:gd name="T107" fmla="*/ 287 h 432"/>
                    <a:gd name="T108" fmla="*/ 330 w 553"/>
                    <a:gd name="T109" fmla="*/ 244 h 432"/>
                    <a:gd name="T110" fmla="*/ 348 w 553"/>
                    <a:gd name="T111" fmla="*/ 183 h 432"/>
                    <a:gd name="T112" fmla="*/ 352 w 553"/>
                    <a:gd name="T113" fmla="*/ 163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553" h="432">
                      <a:moveTo>
                        <a:pt x="352" y="163"/>
                      </a:moveTo>
                      <a:lnTo>
                        <a:pt x="338" y="158"/>
                      </a:lnTo>
                      <a:lnTo>
                        <a:pt x="324" y="151"/>
                      </a:lnTo>
                      <a:lnTo>
                        <a:pt x="320" y="140"/>
                      </a:lnTo>
                      <a:lnTo>
                        <a:pt x="320" y="123"/>
                      </a:lnTo>
                      <a:lnTo>
                        <a:pt x="311" y="109"/>
                      </a:lnTo>
                      <a:lnTo>
                        <a:pt x="307" y="95"/>
                      </a:lnTo>
                      <a:lnTo>
                        <a:pt x="301" y="79"/>
                      </a:lnTo>
                      <a:lnTo>
                        <a:pt x="289" y="70"/>
                      </a:lnTo>
                      <a:lnTo>
                        <a:pt x="273" y="70"/>
                      </a:lnTo>
                      <a:lnTo>
                        <a:pt x="255" y="88"/>
                      </a:lnTo>
                      <a:lnTo>
                        <a:pt x="240" y="82"/>
                      </a:lnTo>
                      <a:lnTo>
                        <a:pt x="232" y="74"/>
                      </a:lnTo>
                      <a:lnTo>
                        <a:pt x="230" y="61"/>
                      </a:lnTo>
                      <a:lnTo>
                        <a:pt x="227" y="49"/>
                      </a:lnTo>
                      <a:lnTo>
                        <a:pt x="218" y="39"/>
                      </a:lnTo>
                      <a:lnTo>
                        <a:pt x="211" y="31"/>
                      </a:lnTo>
                      <a:lnTo>
                        <a:pt x="206" y="23"/>
                      </a:lnTo>
                      <a:lnTo>
                        <a:pt x="171" y="23"/>
                      </a:lnTo>
                      <a:lnTo>
                        <a:pt x="168" y="32"/>
                      </a:lnTo>
                      <a:lnTo>
                        <a:pt x="152" y="32"/>
                      </a:lnTo>
                      <a:lnTo>
                        <a:pt x="112" y="32"/>
                      </a:lnTo>
                      <a:lnTo>
                        <a:pt x="72" y="16"/>
                      </a:lnTo>
                      <a:lnTo>
                        <a:pt x="45" y="4"/>
                      </a:lnTo>
                      <a:lnTo>
                        <a:pt x="49" y="0"/>
                      </a:lnTo>
                      <a:lnTo>
                        <a:pt x="23" y="2"/>
                      </a:lnTo>
                      <a:lnTo>
                        <a:pt x="0" y="4"/>
                      </a:lnTo>
                      <a:lnTo>
                        <a:pt x="1" y="26"/>
                      </a:lnTo>
                      <a:lnTo>
                        <a:pt x="2" y="44"/>
                      </a:lnTo>
                      <a:lnTo>
                        <a:pt x="5" y="59"/>
                      </a:lnTo>
                      <a:lnTo>
                        <a:pt x="8" y="74"/>
                      </a:lnTo>
                      <a:lnTo>
                        <a:pt x="18" y="82"/>
                      </a:lnTo>
                      <a:lnTo>
                        <a:pt x="29" y="99"/>
                      </a:lnTo>
                      <a:lnTo>
                        <a:pt x="25" y="109"/>
                      </a:lnTo>
                      <a:lnTo>
                        <a:pt x="16" y="117"/>
                      </a:lnTo>
                      <a:lnTo>
                        <a:pt x="7" y="116"/>
                      </a:lnTo>
                      <a:lnTo>
                        <a:pt x="5" y="118"/>
                      </a:lnTo>
                      <a:lnTo>
                        <a:pt x="14" y="132"/>
                      </a:lnTo>
                      <a:lnTo>
                        <a:pt x="25" y="138"/>
                      </a:lnTo>
                      <a:lnTo>
                        <a:pt x="29" y="144"/>
                      </a:lnTo>
                      <a:lnTo>
                        <a:pt x="31" y="141"/>
                      </a:lnTo>
                      <a:lnTo>
                        <a:pt x="44" y="152"/>
                      </a:lnTo>
                      <a:lnTo>
                        <a:pt x="51" y="159"/>
                      </a:lnTo>
                      <a:lnTo>
                        <a:pt x="51" y="171"/>
                      </a:lnTo>
                      <a:lnTo>
                        <a:pt x="47" y="189"/>
                      </a:lnTo>
                      <a:lnTo>
                        <a:pt x="57" y="196"/>
                      </a:lnTo>
                      <a:lnTo>
                        <a:pt x="69" y="207"/>
                      </a:lnTo>
                      <a:lnTo>
                        <a:pt x="79" y="220"/>
                      </a:lnTo>
                      <a:lnTo>
                        <a:pt x="82" y="235"/>
                      </a:lnTo>
                      <a:lnTo>
                        <a:pt x="86" y="235"/>
                      </a:lnTo>
                      <a:lnTo>
                        <a:pt x="96" y="226"/>
                      </a:lnTo>
                      <a:lnTo>
                        <a:pt x="98" y="222"/>
                      </a:lnTo>
                      <a:lnTo>
                        <a:pt x="92" y="211"/>
                      </a:lnTo>
                      <a:lnTo>
                        <a:pt x="86" y="200"/>
                      </a:lnTo>
                      <a:lnTo>
                        <a:pt x="76" y="199"/>
                      </a:lnTo>
                      <a:lnTo>
                        <a:pt x="77" y="187"/>
                      </a:lnTo>
                      <a:lnTo>
                        <a:pt x="74" y="176"/>
                      </a:lnTo>
                      <a:lnTo>
                        <a:pt x="71" y="166"/>
                      </a:lnTo>
                      <a:lnTo>
                        <a:pt x="69" y="143"/>
                      </a:lnTo>
                      <a:lnTo>
                        <a:pt x="59" y="131"/>
                      </a:lnTo>
                      <a:lnTo>
                        <a:pt x="57" y="123"/>
                      </a:lnTo>
                      <a:lnTo>
                        <a:pt x="52" y="117"/>
                      </a:lnTo>
                      <a:lnTo>
                        <a:pt x="52" y="101"/>
                      </a:lnTo>
                      <a:lnTo>
                        <a:pt x="48" y="102"/>
                      </a:lnTo>
                      <a:lnTo>
                        <a:pt x="48" y="94"/>
                      </a:lnTo>
                      <a:lnTo>
                        <a:pt x="45" y="92"/>
                      </a:lnTo>
                      <a:lnTo>
                        <a:pt x="44" y="86"/>
                      </a:lnTo>
                      <a:lnTo>
                        <a:pt x="34" y="71"/>
                      </a:lnTo>
                      <a:lnTo>
                        <a:pt x="30" y="60"/>
                      </a:lnTo>
                      <a:lnTo>
                        <a:pt x="33" y="42"/>
                      </a:lnTo>
                      <a:lnTo>
                        <a:pt x="34" y="31"/>
                      </a:lnTo>
                      <a:lnTo>
                        <a:pt x="41" y="22"/>
                      </a:lnTo>
                      <a:lnTo>
                        <a:pt x="49" y="28"/>
                      </a:lnTo>
                      <a:lnTo>
                        <a:pt x="57" y="28"/>
                      </a:lnTo>
                      <a:lnTo>
                        <a:pt x="68" y="37"/>
                      </a:lnTo>
                      <a:lnTo>
                        <a:pt x="65" y="45"/>
                      </a:lnTo>
                      <a:lnTo>
                        <a:pt x="66" y="64"/>
                      </a:lnTo>
                      <a:lnTo>
                        <a:pt x="72" y="82"/>
                      </a:lnTo>
                      <a:lnTo>
                        <a:pt x="71" y="89"/>
                      </a:lnTo>
                      <a:lnTo>
                        <a:pt x="77" y="100"/>
                      </a:lnTo>
                      <a:lnTo>
                        <a:pt x="86" y="113"/>
                      </a:lnTo>
                      <a:lnTo>
                        <a:pt x="96" y="115"/>
                      </a:lnTo>
                      <a:lnTo>
                        <a:pt x="97" y="131"/>
                      </a:lnTo>
                      <a:lnTo>
                        <a:pt x="105" y="143"/>
                      </a:lnTo>
                      <a:lnTo>
                        <a:pt x="115" y="149"/>
                      </a:lnTo>
                      <a:lnTo>
                        <a:pt x="108" y="164"/>
                      </a:lnTo>
                      <a:lnTo>
                        <a:pt x="111" y="169"/>
                      </a:lnTo>
                      <a:lnTo>
                        <a:pt x="126" y="179"/>
                      </a:lnTo>
                      <a:lnTo>
                        <a:pt x="133" y="194"/>
                      </a:lnTo>
                      <a:lnTo>
                        <a:pt x="150" y="212"/>
                      </a:lnTo>
                      <a:lnTo>
                        <a:pt x="164" y="236"/>
                      </a:lnTo>
                      <a:lnTo>
                        <a:pt x="169" y="248"/>
                      </a:lnTo>
                      <a:lnTo>
                        <a:pt x="169" y="257"/>
                      </a:lnTo>
                      <a:lnTo>
                        <a:pt x="174" y="268"/>
                      </a:lnTo>
                      <a:lnTo>
                        <a:pt x="173" y="276"/>
                      </a:lnTo>
                      <a:lnTo>
                        <a:pt x="167" y="282"/>
                      </a:lnTo>
                      <a:lnTo>
                        <a:pt x="169" y="289"/>
                      </a:lnTo>
                      <a:lnTo>
                        <a:pt x="161" y="292"/>
                      </a:lnTo>
                      <a:lnTo>
                        <a:pt x="164" y="303"/>
                      </a:lnTo>
                      <a:lnTo>
                        <a:pt x="172" y="318"/>
                      </a:lnTo>
                      <a:lnTo>
                        <a:pt x="192" y="332"/>
                      </a:lnTo>
                      <a:lnTo>
                        <a:pt x="199" y="342"/>
                      </a:lnTo>
                      <a:lnTo>
                        <a:pt x="219" y="350"/>
                      </a:lnTo>
                      <a:lnTo>
                        <a:pt x="230" y="352"/>
                      </a:lnTo>
                      <a:lnTo>
                        <a:pt x="235" y="358"/>
                      </a:lnTo>
                      <a:lnTo>
                        <a:pt x="251" y="369"/>
                      </a:lnTo>
                      <a:lnTo>
                        <a:pt x="273" y="380"/>
                      </a:lnTo>
                      <a:lnTo>
                        <a:pt x="288" y="383"/>
                      </a:lnTo>
                      <a:lnTo>
                        <a:pt x="306" y="394"/>
                      </a:lnTo>
                      <a:lnTo>
                        <a:pt x="321" y="399"/>
                      </a:lnTo>
                      <a:lnTo>
                        <a:pt x="335" y="405"/>
                      </a:lnTo>
                      <a:lnTo>
                        <a:pt x="345" y="403"/>
                      </a:lnTo>
                      <a:lnTo>
                        <a:pt x="363" y="394"/>
                      </a:lnTo>
                      <a:lnTo>
                        <a:pt x="375" y="392"/>
                      </a:lnTo>
                      <a:lnTo>
                        <a:pt x="391" y="398"/>
                      </a:lnTo>
                      <a:lnTo>
                        <a:pt x="401" y="406"/>
                      </a:lnTo>
                      <a:lnTo>
                        <a:pt x="422" y="432"/>
                      </a:lnTo>
                      <a:lnTo>
                        <a:pt x="423" y="424"/>
                      </a:lnTo>
                      <a:lnTo>
                        <a:pt x="426" y="419"/>
                      </a:lnTo>
                      <a:lnTo>
                        <a:pt x="424" y="414"/>
                      </a:lnTo>
                      <a:lnTo>
                        <a:pt x="436" y="395"/>
                      </a:lnTo>
                      <a:lnTo>
                        <a:pt x="462" y="395"/>
                      </a:lnTo>
                      <a:lnTo>
                        <a:pt x="464" y="387"/>
                      </a:lnTo>
                      <a:lnTo>
                        <a:pt x="461" y="386"/>
                      </a:lnTo>
                      <a:lnTo>
                        <a:pt x="459" y="380"/>
                      </a:lnTo>
                      <a:lnTo>
                        <a:pt x="452" y="375"/>
                      </a:lnTo>
                      <a:lnTo>
                        <a:pt x="445" y="367"/>
                      </a:lnTo>
                      <a:lnTo>
                        <a:pt x="454" y="367"/>
                      </a:lnTo>
                      <a:lnTo>
                        <a:pt x="456" y="353"/>
                      </a:lnTo>
                      <a:lnTo>
                        <a:pt x="476" y="353"/>
                      </a:lnTo>
                      <a:lnTo>
                        <a:pt x="495" y="354"/>
                      </a:lnTo>
                      <a:lnTo>
                        <a:pt x="495" y="351"/>
                      </a:lnTo>
                      <a:lnTo>
                        <a:pt x="497" y="349"/>
                      </a:lnTo>
                      <a:lnTo>
                        <a:pt x="501" y="352"/>
                      </a:lnTo>
                      <a:lnTo>
                        <a:pt x="510" y="338"/>
                      </a:lnTo>
                      <a:lnTo>
                        <a:pt x="514" y="338"/>
                      </a:lnTo>
                      <a:lnTo>
                        <a:pt x="519" y="338"/>
                      </a:lnTo>
                      <a:lnTo>
                        <a:pt x="523" y="343"/>
                      </a:lnTo>
                      <a:lnTo>
                        <a:pt x="531" y="324"/>
                      </a:lnTo>
                      <a:lnTo>
                        <a:pt x="535" y="314"/>
                      </a:lnTo>
                      <a:lnTo>
                        <a:pt x="532" y="310"/>
                      </a:lnTo>
                      <a:lnTo>
                        <a:pt x="538" y="296"/>
                      </a:lnTo>
                      <a:lnTo>
                        <a:pt x="551" y="282"/>
                      </a:lnTo>
                      <a:lnTo>
                        <a:pt x="553" y="270"/>
                      </a:lnTo>
                      <a:lnTo>
                        <a:pt x="550" y="265"/>
                      </a:lnTo>
                      <a:lnTo>
                        <a:pt x="537" y="267"/>
                      </a:lnTo>
                      <a:lnTo>
                        <a:pt x="519" y="267"/>
                      </a:lnTo>
                      <a:lnTo>
                        <a:pt x="496" y="272"/>
                      </a:lnTo>
                      <a:lnTo>
                        <a:pt x="481" y="278"/>
                      </a:lnTo>
                      <a:lnTo>
                        <a:pt x="477" y="285"/>
                      </a:lnTo>
                      <a:lnTo>
                        <a:pt x="472" y="305"/>
                      </a:lnTo>
                      <a:lnTo>
                        <a:pt x="466" y="319"/>
                      </a:lnTo>
                      <a:lnTo>
                        <a:pt x="451" y="328"/>
                      </a:lnTo>
                      <a:lnTo>
                        <a:pt x="438" y="333"/>
                      </a:lnTo>
                      <a:lnTo>
                        <a:pt x="422" y="337"/>
                      </a:lnTo>
                      <a:lnTo>
                        <a:pt x="406" y="339"/>
                      </a:lnTo>
                      <a:lnTo>
                        <a:pt x="386" y="346"/>
                      </a:lnTo>
                      <a:lnTo>
                        <a:pt x="380" y="336"/>
                      </a:lnTo>
                      <a:lnTo>
                        <a:pt x="358" y="330"/>
                      </a:lnTo>
                      <a:lnTo>
                        <a:pt x="352" y="318"/>
                      </a:lnTo>
                      <a:lnTo>
                        <a:pt x="349" y="304"/>
                      </a:lnTo>
                      <a:lnTo>
                        <a:pt x="338" y="287"/>
                      </a:lnTo>
                      <a:lnTo>
                        <a:pt x="337" y="268"/>
                      </a:lnTo>
                      <a:lnTo>
                        <a:pt x="332" y="256"/>
                      </a:lnTo>
                      <a:lnTo>
                        <a:pt x="330" y="244"/>
                      </a:lnTo>
                      <a:lnTo>
                        <a:pt x="334" y="232"/>
                      </a:lnTo>
                      <a:lnTo>
                        <a:pt x="340" y="200"/>
                      </a:lnTo>
                      <a:lnTo>
                        <a:pt x="348" y="183"/>
                      </a:lnTo>
                      <a:lnTo>
                        <a:pt x="359" y="162"/>
                      </a:lnTo>
                      <a:lnTo>
                        <a:pt x="352" y="163"/>
                      </a:lnTo>
                      <a:lnTo>
                        <a:pt x="352" y="163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46" name="Nicaragua">
                  <a:extLst>
                    <a:ext uri="{FF2B5EF4-FFF2-40B4-BE49-F238E27FC236}">
                      <a16:creationId xmlns:a16="http://schemas.microsoft.com/office/drawing/2014/main" id="{98435EE1-D294-46A2-BD21-1FDD277184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469" y="4112920"/>
                  <a:ext cx="139121" cy="143337"/>
                </a:xfrm>
                <a:custGeom>
                  <a:avLst/>
                  <a:gdLst>
                    <a:gd name="T0" fmla="*/ 99 w 99"/>
                    <a:gd name="T1" fmla="*/ 1 h 102"/>
                    <a:gd name="T2" fmla="*/ 93 w 99"/>
                    <a:gd name="T3" fmla="*/ 0 h 102"/>
                    <a:gd name="T4" fmla="*/ 89 w 99"/>
                    <a:gd name="T5" fmla="*/ 3 h 102"/>
                    <a:gd name="T6" fmla="*/ 81 w 99"/>
                    <a:gd name="T7" fmla="*/ 6 h 102"/>
                    <a:gd name="T8" fmla="*/ 77 w 99"/>
                    <a:gd name="T9" fmla="*/ 6 h 102"/>
                    <a:gd name="T10" fmla="*/ 71 w 99"/>
                    <a:gd name="T11" fmla="*/ 9 h 102"/>
                    <a:gd name="T12" fmla="*/ 67 w 99"/>
                    <a:gd name="T13" fmla="*/ 8 h 102"/>
                    <a:gd name="T14" fmla="*/ 64 w 99"/>
                    <a:gd name="T15" fmla="*/ 5 h 102"/>
                    <a:gd name="T16" fmla="*/ 62 w 99"/>
                    <a:gd name="T17" fmla="*/ 5 h 102"/>
                    <a:gd name="T18" fmla="*/ 59 w 99"/>
                    <a:gd name="T19" fmla="*/ 11 h 102"/>
                    <a:gd name="T20" fmla="*/ 57 w 99"/>
                    <a:gd name="T21" fmla="*/ 11 h 102"/>
                    <a:gd name="T22" fmla="*/ 56 w 99"/>
                    <a:gd name="T23" fmla="*/ 16 h 102"/>
                    <a:gd name="T24" fmla="*/ 48 w 99"/>
                    <a:gd name="T25" fmla="*/ 22 h 102"/>
                    <a:gd name="T26" fmla="*/ 44 w 99"/>
                    <a:gd name="T27" fmla="*/ 25 h 102"/>
                    <a:gd name="T28" fmla="*/ 41 w 99"/>
                    <a:gd name="T29" fmla="*/ 28 h 102"/>
                    <a:gd name="T30" fmla="*/ 36 w 99"/>
                    <a:gd name="T31" fmla="*/ 23 h 102"/>
                    <a:gd name="T32" fmla="*/ 31 w 99"/>
                    <a:gd name="T33" fmla="*/ 30 h 102"/>
                    <a:gd name="T34" fmla="*/ 26 w 99"/>
                    <a:gd name="T35" fmla="*/ 30 h 102"/>
                    <a:gd name="T36" fmla="*/ 22 w 99"/>
                    <a:gd name="T37" fmla="*/ 31 h 102"/>
                    <a:gd name="T38" fmla="*/ 21 w 99"/>
                    <a:gd name="T39" fmla="*/ 42 h 102"/>
                    <a:gd name="T40" fmla="*/ 18 w 99"/>
                    <a:gd name="T41" fmla="*/ 42 h 102"/>
                    <a:gd name="T42" fmla="*/ 15 w 99"/>
                    <a:gd name="T43" fmla="*/ 47 h 102"/>
                    <a:gd name="T44" fmla="*/ 8 w 99"/>
                    <a:gd name="T45" fmla="*/ 48 h 102"/>
                    <a:gd name="T46" fmla="*/ 7 w 99"/>
                    <a:gd name="T47" fmla="*/ 50 h 102"/>
                    <a:gd name="T48" fmla="*/ 3 w 99"/>
                    <a:gd name="T49" fmla="*/ 46 h 102"/>
                    <a:gd name="T50" fmla="*/ 0 w 99"/>
                    <a:gd name="T51" fmla="*/ 50 h 102"/>
                    <a:gd name="T52" fmla="*/ 11 w 99"/>
                    <a:gd name="T53" fmla="*/ 61 h 102"/>
                    <a:gd name="T54" fmla="*/ 19 w 99"/>
                    <a:gd name="T55" fmla="*/ 69 h 102"/>
                    <a:gd name="T56" fmla="*/ 23 w 99"/>
                    <a:gd name="T57" fmla="*/ 76 h 102"/>
                    <a:gd name="T58" fmla="*/ 32 w 99"/>
                    <a:gd name="T59" fmla="*/ 86 h 102"/>
                    <a:gd name="T60" fmla="*/ 39 w 99"/>
                    <a:gd name="T61" fmla="*/ 93 h 102"/>
                    <a:gd name="T62" fmla="*/ 41 w 99"/>
                    <a:gd name="T63" fmla="*/ 90 h 102"/>
                    <a:gd name="T64" fmla="*/ 54 w 99"/>
                    <a:gd name="T65" fmla="*/ 97 h 102"/>
                    <a:gd name="T66" fmla="*/ 60 w 99"/>
                    <a:gd name="T67" fmla="*/ 94 h 102"/>
                    <a:gd name="T68" fmla="*/ 67 w 99"/>
                    <a:gd name="T69" fmla="*/ 96 h 102"/>
                    <a:gd name="T70" fmla="*/ 69 w 99"/>
                    <a:gd name="T71" fmla="*/ 101 h 102"/>
                    <a:gd name="T72" fmla="*/ 76 w 99"/>
                    <a:gd name="T73" fmla="*/ 102 h 102"/>
                    <a:gd name="T74" fmla="*/ 81 w 99"/>
                    <a:gd name="T75" fmla="*/ 97 h 102"/>
                    <a:gd name="T76" fmla="*/ 78 w 99"/>
                    <a:gd name="T77" fmla="*/ 93 h 102"/>
                    <a:gd name="T78" fmla="*/ 78 w 99"/>
                    <a:gd name="T79" fmla="*/ 87 h 102"/>
                    <a:gd name="T80" fmla="*/ 82 w 99"/>
                    <a:gd name="T81" fmla="*/ 81 h 102"/>
                    <a:gd name="T82" fmla="*/ 81 w 99"/>
                    <a:gd name="T83" fmla="*/ 74 h 102"/>
                    <a:gd name="T84" fmla="*/ 84 w 99"/>
                    <a:gd name="T85" fmla="*/ 64 h 102"/>
                    <a:gd name="T86" fmla="*/ 87 w 99"/>
                    <a:gd name="T87" fmla="*/ 61 h 102"/>
                    <a:gd name="T88" fmla="*/ 88 w 99"/>
                    <a:gd name="T89" fmla="*/ 51 h 102"/>
                    <a:gd name="T90" fmla="*/ 87 w 99"/>
                    <a:gd name="T91" fmla="*/ 45 h 102"/>
                    <a:gd name="T92" fmla="*/ 88 w 99"/>
                    <a:gd name="T93" fmla="*/ 34 h 102"/>
                    <a:gd name="T94" fmla="*/ 92 w 99"/>
                    <a:gd name="T95" fmla="*/ 25 h 102"/>
                    <a:gd name="T96" fmla="*/ 97 w 99"/>
                    <a:gd name="T97" fmla="*/ 17 h 102"/>
                    <a:gd name="T98" fmla="*/ 95 w 99"/>
                    <a:gd name="T99" fmla="*/ 8 h 102"/>
                    <a:gd name="T100" fmla="*/ 97 w 99"/>
                    <a:gd name="T101" fmla="*/ 3 h 102"/>
                    <a:gd name="T102" fmla="*/ 99 w 99"/>
                    <a:gd name="T103" fmla="*/ 1 h 102"/>
                    <a:gd name="T104" fmla="*/ 99 w 99"/>
                    <a:gd name="T105" fmla="*/ 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99" h="102">
                      <a:moveTo>
                        <a:pt x="99" y="1"/>
                      </a:moveTo>
                      <a:lnTo>
                        <a:pt x="93" y="0"/>
                      </a:lnTo>
                      <a:lnTo>
                        <a:pt x="89" y="3"/>
                      </a:lnTo>
                      <a:lnTo>
                        <a:pt x="81" y="6"/>
                      </a:lnTo>
                      <a:lnTo>
                        <a:pt x="77" y="6"/>
                      </a:lnTo>
                      <a:lnTo>
                        <a:pt x="71" y="9"/>
                      </a:lnTo>
                      <a:lnTo>
                        <a:pt x="67" y="8"/>
                      </a:lnTo>
                      <a:lnTo>
                        <a:pt x="64" y="5"/>
                      </a:lnTo>
                      <a:lnTo>
                        <a:pt x="62" y="5"/>
                      </a:lnTo>
                      <a:lnTo>
                        <a:pt x="59" y="11"/>
                      </a:lnTo>
                      <a:lnTo>
                        <a:pt x="57" y="11"/>
                      </a:lnTo>
                      <a:lnTo>
                        <a:pt x="56" y="16"/>
                      </a:lnTo>
                      <a:lnTo>
                        <a:pt x="48" y="22"/>
                      </a:lnTo>
                      <a:lnTo>
                        <a:pt x="44" y="25"/>
                      </a:lnTo>
                      <a:lnTo>
                        <a:pt x="41" y="28"/>
                      </a:lnTo>
                      <a:lnTo>
                        <a:pt x="36" y="23"/>
                      </a:lnTo>
                      <a:lnTo>
                        <a:pt x="31" y="30"/>
                      </a:lnTo>
                      <a:lnTo>
                        <a:pt x="26" y="30"/>
                      </a:lnTo>
                      <a:lnTo>
                        <a:pt x="22" y="31"/>
                      </a:lnTo>
                      <a:lnTo>
                        <a:pt x="21" y="42"/>
                      </a:lnTo>
                      <a:lnTo>
                        <a:pt x="18" y="42"/>
                      </a:lnTo>
                      <a:lnTo>
                        <a:pt x="15" y="47"/>
                      </a:lnTo>
                      <a:lnTo>
                        <a:pt x="8" y="48"/>
                      </a:lnTo>
                      <a:lnTo>
                        <a:pt x="7" y="50"/>
                      </a:lnTo>
                      <a:lnTo>
                        <a:pt x="3" y="46"/>
                      </a:lnTo>
                      <a:lnTo>
                        <a:pt x="0" y="50"/>
                      </a:lnTo>
                      <a:lnTo>
                        <a:pt x="11" y="61"/>
                      </a:lnTo>
                      <a:lnTo>
                        <a:pt x="19" y="69"/>
                      </a:lnTo>
                      <a:lnTo>
                        <a:pt x="23" y="76"/>
                      </a:lnTo>
                      <a:lnTo>
                        <a:pt x="32" y="86"/>
                      </a:lnTo>
                      <a:lnTo>
                        <a:pt x="39" y="93"/>
                      </a:lnTo>
                      <a:lnTo>
                        <a:pt x="41" y="90"/>
                      </a:lnTo>
                      <a:lnTo>
                        <a:pt x="54" y="97"/>
                      </a:lnTo>
                      <a:lnTo>
                        <a:pt x="60" y="94"/>
                      </a:lnTo>
                      <a:lnTo>
                        <a:pt x="67" y="96"/>
                      </a:lnTo>
                      <a:lnTo>
                        <a:pt x="69" y="101"/>
                      </a:lnTo>
                      <a:lnTo>
                        <a:pt x="76" y="102"/>
                      </a:lnTo>
                      <a:lnTo>
                        <a:pt x="81" y="97"/>
                      </a:lnTo>
                      <a:lnTo>
                        <a:pt x="78" y="93"/>
                      </a:lnTo>
                      <a:lnTo>
                        <a:pt x="78" y="87"/>
                      </a:lnTo>
                      <a:lnTo>
                        <a:pt x="82" y="81"/>
                      </a:lnTo>
                      <a:lnTo>
                        <a:pt x="81" y="74"/>
                      </a:lnTo>
                      <a:lnTo>
                        <a:pt x="84" y="64"/>
                      </a:lnTo>
                      <a:lnTo>
                        <a:pt x="87" y="61"/>
                      </a:lnTo>
                      <a:lnTo>
                        <a:pt x="88" y="51"/>
                      </a:lnTo>
                      <a:lnTo>
                        <a:pt x="87" y="45"/>
                      </a:lnTo>
                      <a:lnTo>
                        <a:pt x="88" y="34"/>
                      </a:lnTo>
                      <a:lnTo>
                        <a:pt x="92" y="25"/>
                      </a:lnTo>
                      <a:lnTo>
                        <a:pt x="97" y="17"/>
                      </a:lnTo>
                      <a:lnTo>
                        <a:pt x="95" y="8"/>
                      </a:lnTo>
                      <a:lnTo>
                        <a:pt x="97" y="3"/>
                      </a:lnTo>
                      <a:lnTo>
                        <a:pt x="99" y="1"/>
                      </a:lnTo>
                      <a:lnTo>
                        <a:pt x="99" y="1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47" name="Panama">
                  <a:extLst>
                    <a:ext uri="{FF2B5EF4-FFF2-40B4-BE49-F238E27FC236}">
                      <a16:creationId xmlns:a16="http://schemas.microsoft.com/office/drawing/2014/main" id="{A87A2AD8-B903-458C-967B-5B23F500A5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4753" y="4294199"/>
                  <a:ext cx="167226" cy="80100"/>
                </a:xfrm>
                <a:custGeom>
                  <a:avLst/>
                  <a:gdLst>
                    <a:gd name="T0" fmla="*/ 117 w 119"/>
                    <a:gd name="T1" fmla="*/ 22 h 57"/>
                    <a:gd name="T2" fmla="*/ 110 w 119"/>
                    <a:gd name="T3" fmla="*/ 15 h 57"/>
                    <a:gd name="T4" fmla="*/ 103 w 119"/>
                    <a:gd name="T5" fmla="*/ 8 h 57"/>
                    <a:gd name="T6" fmla="*/ 94 w 119"/>
                    <a:gd name="T7" fmla="*/ 4 h 57"/>
                    <a:gd name="T8" fmla="*/ 83 w 119"/>
                    <a:gd name="T9" fmla="*/ 3 h 57"/>
                    <a:gd name="T10" fmla="*/ 84 w 119"/>
                    <a:gd name="T11" fmla="*/ 1 h 57"/>
                    <a:gd name="T12" fmla="*/ 73 w 119"/>
                    <a:gd name="T13" fmla="*/ 0 h 57"/>
                    <a:gd name="T14" fmla="*/ 65 w 119"/>
                    <a:gd name="T15" fmla="*/ 7 h 57"/>
                    <a:gd name="T16" fmla="*/ 52 w 119"/>
                    <a:gd name="T17" fmla="*/ 12 h 57"/>
                    <a:gd name="T18" fmla="*/ 43 w 119"/>
                    <a:gd name="T19" fmla="*/ 17 h 57"/>
                    <a:gd name="T20" fmla="*/ 32 w 119"/>
                    <a:gd name="T21" fmla="*/ 19 h 57"/>
                    <a:gd name="T22" fmla="*/ 27 w 119"/>
                    <a:gd name="T23" fmla="*/ 14 h 57"/>
                    <a:gd name="T24" fmla="*/ 25 w 119"/>
                    <a:gd name="T25" fmla="*/ 15 h 57"/>
                    <a:gd name="T26" fmla="*/ 17 w 119"/>
                    <a:gd name="T27" fmla="*/ 14 h 57"/>
                    <a:gd name="T28" fmla="*/ 17 w 119"/>
                    <a:gd name="T29" fmla="*/ 9 h 57"/>
                    <a:gd name="T30" fmla="*/ 10 w 119"/>
                    <a:gd name="T31" fmla="*/ 0 h 57"/>
                    <a:gd name="T32" fmla="*/ 2 w 119"/>
                    <a:gd name="T33" fmla="*/ 3 h 57"/>
                    <a:gd name="T34" fmla="*/ 2 w 119"/>
                    <a:gd name="T35" fmla="*/ 13 h 57"/>
                    <a:gd name="T36" fmla="*/ 5 w 119"/>
                    <a:gd name="T37" fmla="*/ 16 h 57"/>
                    <a:gd name="T38" fmla="*/ 3 w 119"/>
                    <a:gd name="T39" fmla="*/ 18 h 57"/>
                    <a:gd name="T40" fmla="*/ 3 w 119"/>
                    <a:gd name="T41" fmla="*/ 23 h 57"/>
                    <a:gd name="T42" fmla="*/ 1 w 119"/>
                    <a:gd name="T43" fmla="*/ 28 h 57"/>
                    <a:gd name="T44" fmla="*/ 0 w 119"/>
                    <a:gd name="T45" fmla="*/ 32 h 57"/>
                    <a:gd name="T46" fmla="*/ 2 w 119"/>
                    <a:gd name="T47" fmla="*/ 36 h 57"/>
                    <a:gd name="T48" fmla="*/ 3 w 119"/>
                    <a:gd name="T49" fmla="*/ 31 h 57"/>
                    <a:gd name="T50" fmla="*/ 12 w 119"/>
                    <a:gd name="T51" fmla="*/ 31 h 57"/>
                    <a:gd name="T52" fmla="*/ 17 w 119"/>
                    <a:gd name="T53" fmla="*/ 33 h 57"/>
                    <a:gd name="T54" fmla="*/ 26 w 119"/>
                    <a:gd name="T55" fmla="*/ 35 h 57"/>
                    <a:gd name="T56" fmla="*/ 30 w 119"/>
                    <a:gd name="T57" fmla="*/ 44 h 57"/>
                    <a:gd name="T58" fmla="*/ 36 w 119"/>
                    <a:gd name="T59" fmla="*/ 46 h 57"/>
                    <a:gd name="T60" fmla="*/ 39 w 119"/>
                    <a:gd name="T61" fmla="*/ 42 h 57"/>
                    <a:gd name="T62" fmla="*/ 42 w 119"/>
                    <a:gd name="T63" fmla="*/ 57 h 57"/>
                    <a:gd name="T64" fmla="*/ 52 w 119"/>
                    <a:gd name="T65" fmla="*/ 56 h 57"/>
                    <a:gd name="T66" fmla="*/ 55 w 119"/>
                    <a:gd name="T67" fmla="*/ 52 h 57"/>
                    <a:gd name="T68" fmla="*/ 60 w 119"/>
                    <a:gd name="T69" fmla="*/ 48 h 57"/>
                    <a:gd name="T70" fmla="*/ 51 w 119"/>
                    <a:gd name="T71" fmla="*/ 36 h 57"/>
                    <a:gd name="T72" fmla="*/ 54 w 119"/>
                    <a:gd name="T73" fmla="*/ 31 h 57"/>
                    <a:gd name="T74" fmla="*/ 59 w 119"/>
                    <a:gd name="T75" fmla="*/ 29 h 57"/>
                    <a:gd name="T76" fmla="*/ 67 w 119"/>
                    <a:gd name="T77" fmla="*/ 24 h 57"/>
                    <a:gd name="T78" fmla="*/ 72 w 119"/>
                    <a:gd name="T79" fmla="*/ 15 h 57"/>
                    <a:gd name="T80" fmla="*/ 81 w 119"/>
                    <a:gd name="T81" fmla="*/ 14 h 57"/>
                    <a:gd name="T82" fmla="*/ 91 w 119"/>
                    <a:gd name="T83" fmla="*/ 21 h 57"/>
                    <a:gd name="T84" fmla="*/ 95 w 119"/>
                    <a:gd name="T85" fmla="*/ 28 h 57"/>
                    <a:gd name="T86" fmla="*/ 100 w 119"/>
                    <a:gd name="T87" fmla="*/ 30 h 57"/>
                    <a:gd name="T88" fmla="*/ 94 w 119"/>
                    <a:gd name="T89" fmla="*/ 37 h 57"/>
                    <a:gd name="T90" fmla="*/ 98 w 119"/>
                    <a:gd name="T91" fmla="*/ 50 h 57"/>
                    <a:gd name="T92" fmla="*/ 104 w 119"/>
                    <a:gd name="T93" fmla="*/ 57 h 57"/>
                    <a:gd name="T94" fmla="*/ 108 w 119"/>
                    <a:gd name="T95" fmla="*/ 44 h 57"/>
                    <a:gd name="T96" fmla="*/ 115 w 119"/>
                    <a:gd name="T97" fmla="*/ 46 h 57"/>
                    <a:gd name="T98" fmla="*/ 119 w 119"/>
                    <a:gd name="T99" fmla="*/ 40 h 57"/>
                    <a:gd name="T100" fmla="*/ 115 w 119"/>
                    <a:gd name="T101" fmla="*/ 26 h 57"/>
                    <a:gd name="T102" fmla="*/ 117 w 119"/>
                    <a:gd name="T103" fmla="*/ 22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19" h="57">
                      <a:moveTo>
                        <a:pt x="117" y="22"/>
                      </a:moveTo>
                      <a:lnTo>
                        <a:pt x="110" y="15"/>
                      </a:lnTo>
                      <a:lnTo>
                        <a:pt x="103" y="8"/>
                      </a:lnTo>
                      <a:lnTo>
                        <a:pt x="94" y="4"/>
                      </a:lnTo>
                      <a:lnTo>
                        <a:pt x="83" y="3"/>
                      </a:lnTo>
                      <a:lnTo>
                        <a:pt x="84" y="1"/>
                      </a:lnTo>
                      <a:lnTo>
                        <a:pt x="73" y="0"/>
                      </a:lnTo>
                      <a:lnTo>
                        <a:pt x="65" y="7"/>
                      </a:lnTo>
                      <a:lnTo>
                        <a:pt x="52" y="12"/>
                      </a:lnTo>
                      <a:lnTo>
                        <a:pt x="43" y="17"/>
                      </a:lnTo>
                      <a:lnTo>
                        <a:pt x="32" y="19"/>
                      </a:lnTo>
                      <a:lnTo>
                        <a:pt x="27" y="14"/>
                      </a:lnTo>
                      <a:lnTo>
                        <a:pt x="25" y="15"/>
                      </a:lnTo>
                      <a:lnTo>
                        <a:pt x="17" y="14"/>
                      </a:lnTo>
                      <a:lnTo>
                        <a:pt x="17" y="9"/>
                      </a:lnTo>
                      <a:lnTo>
                        <a:pt x="10" y="0"/>
                      </a:lnTo>
                      <a:lnTo>
                        <a:pt x="2" y="3"/>
                      </a:lnTo>
                      <a:lnTo>
                        <a:pt x="2" y="13"/>
                      </a:lnTo>
                      <a:lnTo>
                        <a:pt x="5" y="16"/>
                      </a:lnTo>
                      <a:lnTo>
                        <a:pt x="3" y="18"/>
                      </a:lnTo>
                      <a:lnTo>
                        <a:pt x="3" y="23"/>
                      </a:lnTo>
                      <a:lnTo>
                        <a:pt x="1" y="28"/>
                      </a:lnTo>
                      <a:lnTo>
                        <a:pt x="0" y="32"/>
                      </a:lnTo>
                      <a:lnTo>
                        <a:pt x="2" y="36"/>
                      </a:lnTo>
                      <a:lnTo>
                        <a:pt x="3" y="31"/>
                      </a:lnTo>
                      <a:lnTo>
                        <a:pt x="12" y="31"/>
                      </a:lnTo>
                      <a:lnTo>
                        <a:pt x="17" y="33"/>
                      </a:lnTo>
                      <a:lnTo>
                        <a:pt x="26" y="35"/>
                      </a:lnTo>
                      <a:lnTo>
                        <a:pt x="30" y="44"/>
                      </a:lnTo>
                      <a:lnTo>
                        <a:pt x="36" y="46"/>
                      </a:lnTo>
                      <a:lnTo>
                        <a:pt x="39" y="42"/>
                      </a:lnTo>
                      <a:lnTo>
                        <a:pt x="42" y="57"/>
                      </a:lnTo>
                      <a:lnTo>
                        <a:pt x="52" y="56"/>
                      </a:lnTo>
                      <a:lnTo>
                        <a:pt x="55" y="52"/>
                      </a:lnTo>
                      <a:lnTo>
                        <a:pt x="60" y="48"/>
                      </a:lnTo>
                      <a:lnTo>
                        <a:pt x="51" y="36"/>
                      </a:lnTo>
                      <a:lnTo>
                        <a:pt x="54" y="31"/>
                      </a:lnTo>
                      <a:lnTo>
                        <a:pt x="59" y="29"/>
                      </a:lnTo>
                      <a:lnTo>
                        <a:pt x="67" y="24"/>
                      </a:lnTo>
                      <a:lnTo>
                        <a:pt x="72" y="15"/>
                      </a:lnTo>
                      <a:lnTo>
                        <a:pt x="81" y="14"/>
                      </a:lnTo>
                      <a:lnTo>
                        <a:pt x="91" y="21"/>
                      </a:lnTo>
                      <a:lnTo>
                        <a:pt x="95" y="28"/>
                      </a:lnTo>
                      <a:lnTo>
                        <a:pt x="100" y="30"/>
                      </a:lnTo>
                      <a:lnTo>
                        <a:pt x="94" y="37"/>
                      </a:lnTo>
                      <a:lnTo>
                        <a:pt x="98" y="50"/>
                      </a:lnTo>
                      <a:lnTo>
                        <a:pt x="104" y="57"/>
                      </a:lnTo>
                      <a:lnTo>
                        <a:pt x="108" y="44"/>
                      </a:lnTo>
                      <a:lnTo>
                        <a:pt x="115" y="46"/>
                      </a:lnTo>
                      <a:lnTo>
                        <a:pt x="119" y="40"/>
                      </a:lnTo>
                      <a:lnTo>
                        <a:pt x="115" y="26"/>
                      </a:lnTo>
                      <a:lnTo>
                        <a:pt x="117" y="22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48" name="Peru">
                  <a:extLst>
                    <a:ext uri="{FF2B5EF4-FFF2-40B4-BE49-F238E27FC236}">
                      <a16:creationId xmlns:a16="http://schemas.microsoft.com/office/drawing/2014/main" id="{8D223F01-EAC3-4703-9872-5ADBF444CB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506" y="4616004"/>
                  <a:ext cx="387853" cy="611290"/>
                </a:xfrm>
                <a:custGeom>
                  <a:avLst/>
                  <a:gdLst>
                    <a:gd name="T0" fmla="*/ 230 w 276"/>
                    <a:gd name="T1" fmla="*/ 88 h 435"/>
                    <a:gd name="T2" fmla="*/ 237 w 276"/>
                    <a:gd name="T3" fmla="*/ 64 h 435"/>
                    <a:gd name="T4" fmla="*/ 208 w 276"/>
                    <a:gd name="T5" fmla="*/ 54 h 435"/>
                    <a:gd name="T6" fmla="*/ 189 w 276"/>
                    <a:gd name="T7" fmla="*/ 57 h 435"/>
                    <a:gd name="T8" fmla="*/ 160 w 276"/>
                    <a:gd name="T9" fmla="*/ 29 h 435"/>
                    <a:gd name="T10" fmla="*/ 143 w 276"/>
                    <a:gd name="T11" fmla="*/ 11 h 435"/>
                    <a:gd name="T12" fmla="*/ 124 w 276"/>
                    <a:gd name="T13" fmla="*/ 2 h 435"/>
                    <a:gd name="T14" fmla="*/ 121 w 276"/>
                    <a:gd name="T15" fmla="*/ 36 h 435"/>
                    <a:gd name="T16" fmla="*/ 73 w 276"/>
                    <a:gd name="T17" fmla="*/ 70 h 435"/>
                    <a:gd name="T18" fmla="*/ 58 w 276"/>
                    <a:gd name="T19" fmla="*/ 107 h 435"/>
                    <a:gd name="T20" fmla="*/ 37 w 276"/>
                    <a:gd name="T21" fmla="*/ 105 h 435"/>
                    <a:gd name="T22" fmla="*/ 19 w 276"/>
                    <a:gd name="T23" fmla="*/ 104 h 435"/>
                    <a:gd name="T24" fmla="*/ 25 w 276"/>
                    <a:gd name="T25" fmla="*/ 90 h 435"/>
                    <a:gd name="T26" fmla="*/ 5 w 276"/>
                    <a:gd name="T27" fmla="*/ 95 h 435"/>
                    <a:gd name="T28" fmla="*/ 11 w 276"/>
                    <a:gd name="T29" fmla="*/ 135 h 435"/>
                    <a:gd name="T30" fmla="*/ 19 w 276"/>
                    <a:gd name="T31" fmla="*/ 154 h 435"/>
                    <a:gd name="T32" fmla="*/ 44 w 276"/>
                    <a:gd name="T33" fmla="*/ 187 h 435"/>
                    <a:gd name="T34" fmla="*/ 75 w 276"/>
                    <a:gd name="T35" fmla="*/ 246 h 435"/>
                    <a:gd name="T36" fmla="*/ 118 w 276"/>
                    <a:gd name="T37" fmla="*/ 320 h 435"/>
                    <a:gd name="T38" fmla="*/ 126 w 276"/>
                    <a:gd name="T39" fmla="*/ 348 h 435"/>
                    <a:gd name="T40" fmla="*/ 184 w 276"/>
                    <a:gd name="T41" fmla="*/ 388 h 435"/>
                    <a:gd name="T42" fmla="*/ 229 w 276"/>
                    <a:gd name="T43" fmla="*/ 421 h 435"/>
                    <a:gd name="T44" fmla="*/ 261 w 276"/>
                    <a:gd name="T45" fmla="*/ 429 h 435"/>
                    <a:gd name="T46" fmla="*/ 276 w 276"/>
                    <a:gd name="T47" fmla="*/ 391 h 435"/>
                    <a:gd name="T48" fmla="*/ 270 w 276"/>
                    <a:gd name="T49" fmla="*/ 363 h 435"/>
                    <a:gd name="T50" fmla="*/ 272 w 276"/>
                    <a:gd name="T51" fmla="*/ 342 h 435"/>
                    <a:gd name="T52" fmla="*/ 271 w 276"/>
                    <a:gd name="T53" fmla="*/ 306 h 435"/>
                    <a:gd name="T54" fmla="*/ 255 w 276"/>
                    <a:gd name="T55" fmla="*/ 259 h 435"/>
                    <a:gd name="T56" fmla="*/ 234 w 276"/>
                    <a:gd name="T57" fmla="*/ 261 h 435"/>
                    <a:gd name="T58" fmla="*/ 216 w 276"/>
                    <a:gd name="T59" fmla="*/ 238 h 435"/>
                    <a:gd name="T60" fmla="*/ 189 w 276"/>
                    <a:gd name="T61" fmla="*/ 225 h 435"/>
                    <a:gd name="T62" fmla="*/ 180 w 276"/>
                    <a:gd name="T63" fmla="*/ 213 h 435"/>
                    <a:gd name="T64" fmla="*/ 157 w 276"/>
                    <a:gd name="T65" fmla="*/ 178 h 435"/>
                    <a:gd name="T66" fmla="*/ 163 w 276"/>
                    <a:gd name="T67" fmla="*/ 164 h 435"/>
                    <a:gd name="T68" fmla="*/ 172 w 276"/>
                    <a:gd name="T69" fmla="*/ 144 h 435"/>
                    <a:gd name="T70" fmla="*/ 179 w 276"/>
                    <a:gd name="T71" fmla="*/ 124 h 435"/>
                    <a:gd name="T72" fmla="*/ 219 w 276"/>
                    <a:gd name="T73" fmla="*/ 104 h 435"/>
                    <a:gd name="T74" fmla="*/ 241 w 276"/>
                    <a:gd name="T75" fmla="*/ 101 h 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76" h="435">
                      <a:moveTo>
                        <a:pt x="241" y="101"/>
                      </a:moveTo>
                      <a:lnTo>
                        <a:pt x="230" y="88"/>
                      </a:lnTo>
                      <a:lnTo>
                        <a:pt x="224" y="88"/>
                      </a:lnTo>
                      <a:lnTo>
                        <a:pt x="237" y="64"/>
                      </a:lnTo>
                      <a:lnTo>
                        <a:pt x="220" y="53"/>
                      </a:lnTo>
                      <a:lnTo>
                        <a:pt x="208" y="54"/>
                      </a:lnTo>
                      <a:lnTo>
                        <a:pt x="200" y="51"/>
                      </a:lnTo>
                      <a:lnTo>
                        <a:pt x="189" y="57"/>
                      </a:lnTo>
                      <a:lnTo>
                        <a:pt x="173" y="54"/>
                      </a:lnTo>
                      <a:lnTo>
                        <a:pt x="160" y="29"/>
                      </a:lnTo>
                      <a:lnTo>
                        <a:pt x="150" y="23"/>
                      </a:lnTo>
                      <a:lnTo>
                        <a:pt x="143" y="11"/>
                      </a:lnTo>
                      <a:lnTo>
                        <a:pt x="129" y="0"/>
                      </a:lnTo>
                      <a:lnTo>
                        <a:pt x="124" y="2"/>
                      </a:lnTo>
                      <a:lnTo>
                        <a:pt x="128" y="21"/>
                      </a:lnTo>
                      <a:lnTo>
                        <a:pt x="121" y="36"/>
                      </a:lnTo>
                      <a:lnTo>
                        <a:pt x="99" y="61"/>
                      </a:lnTo>
                      <a:lnTo>
                        <a:pt x="73" y="70"/>
                      </a:lnTo>
                      <a:lnTo>
                        <a:pt x="61" y="91"/>
                      </a:lnTo>
                      <a:lnTo>
                        <a:pt x="58" y="107"/>
                      </a:lnTo>
                      <a:lnTo>
                        <a:pt x="46" y="117"/>
                      </a:lnTo>
                      <a:lnTo>
                        <a:pt x="37" y="105"/>
                      </a:lnTo>
                      <a:lnTo>
                        <a:pt x="29" y="102"/>
                      </a:lnTo>
                      <a:lnTo>
                        <a:pt x="19" y="104"/>
                      </a:lnTo>
                      <a:lnTo>
                        <a:pt x="19" y="95"/>
                      </a:lnTo>
                      <a:lnTo>
                        <a:pt x="25" y="90"/>
                      </a:lnTo>
                      <a:lnTo>
                        <a:pt x="22" y="80"/>
                      </a:lnTo>
                      <a:lnTo>
                        <a:pt x="5" y="95"/>
                      </a:lnTo>
                      <a:lnTo>
                        <a:pt x="0" y="111"/>
                      </a:lnTo>
                      <a:lnTo>
                        <a:pt x="11" y="135"/>
                      </a:lnTo>
                      <a:lnTo>
                        <a:pt x="4" y="145"/>
                      </a:lnTo>
                      <a:lnTo>
                        <a:pt x="19" y="154"/>
                      </a:lnTo>
                      <a:lnTo>
                        <a:pt x="36" y="170"/>
                      </a:lnTo>
                      <a:lnTo>
                        <a:pt x="44" y="187"/>
                      </a:lnTo>
                      <a:lnTo>
                        <a:pt x="53" y="198"/>
                      </a:lnTo>
                      <a:lnTo>
                        <a:pt x="75" y="246"/>
                      </a:lnTo>
                      <a:lnTo>
                        <a:pt x="99" y="290"/>
                      </a:lnTo>
                      <a:lnTo>
                        <a:pt x="118" y="320"/>
                      </a:lnTo>
                      <a:lnTo>
                        <a:pt x="115" y="327"/>
                      </a:lnTo>
                      <a:lnTo>
                        <a:pt x="126" y="348"/>
                      </a:lnTo>
                      <a:lnTo>
                        <a:pt x="143" y="362"/>
                      </a:lnTo>
                      <a:lnTo>
                        <a:pt x="184" y="388"/>
                      </a:lnTo>
                      <a:lnTo>
                        <a:pt x="227" y="411"/>
                      </a:lnTo>
                      <a:lnTo>
                        <a:pt x="229" y="421"/>
                      </a:lnTo>
                      <a:lnTo>
                        <a:pt x="251" y="435"/>
                      </a:lnTo>
                      <a:lnTo>
                        <a:pt x="261" y="429"/>
                      </a:lnTo>
                      <a:lnTo>
                        <a:pt x="266" y="417"/>
                      </a:lnTo>
                      <a:lnTo>
                        <a:pt x="276" y="391"/>
                      </a:lnTo>
                      <a:lnTo>
                        <a:pt x="266" y="371"/>
                      </a:lnTo>
                      <a:lnTo>
                        <a:pt x="270" y="363"/>
                      </a:lnTo>
                      <a:lnTo>
                        <a:pt x="266" y="354"/>
                      </a:lnTo>
                      <a:lnTo>
                        <a:pt x="272" y="342"/>
                      </a:lnTo>
                      <a:lnTo>
                        <a:pt x="271" y="322"/>
                      </a:lnTo>
                      <a:lnTo>
                        <a:pt x="271" y="306"/>
                      </a:lnTo>
                      <a:lnTo>
                        <a:pt x="275" y="297"/>
                      </a:lnTo>
                      <a:lnTo>
                        <a:pt x="255" y="259"/>
                      </a:lnTo>
                      <a:lnTo>
                        <a:pt x="243" y="264"/>
                      </a:lnTo>
                      <a:lnTo>
                        <a:pt x="234" y="261"/>
                      </a:lnTo>
                      <a:lnTo>
                        <a:pt x="233" y="224"/>
                      </a:lnTo>
                      <a:lnTo>
                        <a:pt x="216" y="238"/>
                      </a:lnTo>
                      <a:lnTo>
                        <a:pt x="199" y="237"/>
                      </a:lnTo>
                      <a:lnTo>
                        <a:pt x="189" y="225"/>
                      </a:lnTo>
                      <a:lnTo>
                        <a:pt x="176" y="224"/>
                      </a:lnTo>
                      <a:lnTo>
                        <a:pt x="180" y="213"/>
                      </a:lnTo>
                      <a:lnTo>
                        <a:pt x="167" y="199"/>
                      </a:lnTo>
                      <a:lnTo>
                        <a:pt x="157" y="178"/>
                      </a:lnTo>
                      <a:lnTo>
                        <a:pt x="163" y="174"/>
                      </a:lnTo>
                      <a:lnTo>
                        <a:pt x="163" y="164"/>
                      </a:lnTo>
                      <a:lnTo>
                        <a:pt x="175" y="156"/>
                      </a:lnTo>
                      <a:lnTo>
                        <a:pt x="172" y="144"/>
                      </a:lnTo>
                      <a:lnTo>
                        <a:pt x="177" y="136"/>
                      </a:lnTo>
                      <a:lnTo>
                        <a:pt x="179" y="124"/>
                      </a:lnTo>
                      <a:lnTo>
                        <a:pt x="202" y="109"/>
                      </a:lnTo>
                      <a:lnTo>
                        <a:pt x="219" y="104"/>
                      </a:lnTo>
                      <a:lnTo>
                        <a:pt x="222" y="100"/>
                      </a:lnTo>
                      <a:lnTo>
                        <a:pt x="241" y="101"/>
                      </a:lnTo>
                      <a:lnTo>
                        <a:pt x="241" y="101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49" name="Paraguay">
                  <a:extLst>
                    <a:ext uri="{FF2B5EF4-FFF2-40B4-BE49-F238E27FC236}">
                      <a16:creationId xmlns:a16="http://schemas.microsoft.com/office/drawing/2014/main" id="{824697D4-0006-44EF-8B04-910083ABE8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4311" y="5261020"/>
                  <a:ext cx="248731" cy="274027"/>
                </a:xfrm>
                <a:custGeom>
                  <a:avLst/>
                  <a:gdLst>
                    <a:gd name="T0" fmla="*/ 89 w 177"/>
                    <a:gd name="T1" fmla="*/ 19 h 195"/>
                    <a:gd name="T2" fmla="*/ 88 w 177"/>
                    <a:gd name="T3" fmla="*/ 12 h 195"/>
                    <a:gd name="T4" fmla="*/ 67 w 177"/>
                    <a:gd name="T5" fmla="*/ 0 h 195"/>
                    <a:gd name="T6" fmla="*/ 48 w 177"/>
                    <a:gd name="T7" fmla="*/ 0 h 195"/>
                    <a:gd name="T8" fmla="*/ 13 w 177"/>
                    <a:gd name="T9" fmla="*/ 6 h 195"/>
                    <a:gd name="T10" fmla="*/ 5 w 177"/>
                    <a:gd name="T11" fmla="*/ 28 h 195"/>
                    <a:gd name="T12" fmla="*/ 6 w 177"/>
                    <a:gd name="T13" fmla="*/ 40 h 195"/>
                    <a:gd name="T14" fmla="*/ 0 w 177"/>
                    <a:gd name="T15" fmla="*/ 69 h 195"/>
                    <a:gd name="T16" fmla="*/ 42 w 177"/>
                    <a:gd name="T17" fmla="*/ 107 h 195"/>
                    <a:gd name="T18" fmla="*/ 59 w 177"/>
                    <a:gd name="T19" fmla="*/ 111 h 195"/>
                    <a:gd name="T20" fmla="*/ 86 w 177"/>
                    <a:gd name="T21" fmla="*/ 129 h 195"/>
                    <a:gd name="T22" fmla="*/ 108 w 177"/>
                    <a:gd name="T23" fmla="*/ 138 h 195"/>
                    <a:gd name="T24" fmla="*/ 112 w 177"/>
                    <a:gd name="T25" fmla="*/ 148 h 195"/>
                    <a:gd name="T26" fmla="*/ 96 w 177"/>
                    <a:gd name="T27" fmla="*/ 185 h 195"/>
                    <a:gd name="T28" fmla="*/ 118 w 177"/>
                    <a:gd name="T29" fmla="*/ 191 h 195"/>
                    <a:gd name="T30" fmla="*/ 141 w 177"/>
                    <a:gd name="T31" fmla="*/ 195 h 195"/>
                    <a:gd name="T32" fmla="*/ 157 w 177"/>
                    <a:gd name="T33" fmla="*/ 191 h 195"/>
                    <a:gd name="T34" fmla="*/ 173 w 177"/>
                    <a:gd name="T35" fmla="*/ 172 h 195"/>
                    <a:gd name="T36" fmla="*/ 174 w 177"/>
                    <a:gd name="T37" fmla="*/ 152 h 195"/>
                    <a:gd name="T38" fmla="*/ 176 w 177"/>
                    <a:gd name="T39" fmla="*/ 138 h 195"/>
                    <a:gd name="T40" fmla="*/ 177 w 177"/>
                    <a:gd name="T41" fmla="*/ 124 h 195"/>
                    <a:gd name="T42" fmla="*/ 176 w 177"/>
                    <a:gd name="T43" fmla="*/ 111 h 195"/>
                    <a:gd name="T44" fmla="*/ 168 w 177"/>
                    <a:gd name="T45" fmla="*/ 106 h 195"/>
                    <a:gd name="T46" fmla="*/ 161 w 177"/>
                    <a:gd name="T47" fmla="*/ 111 h 195"/>
                    <a:gd name="T48" fmla="*/ 153 w 177"/>
                    <a:gd name="T49" fmla="*/ 109 h 195"/>
                    <a:gd name="T50" fmla="*/ 150 w 177"/>
                    <a:gd name="T51" fmla="*/ 100 h 195"/>
                    <a:gd name="T52" fmla="*/ 147 w 177"/>
                    <a:gd name="T53" fmla="*/ 78 h 195"/>
                    <a:gd name="T54" fmla="*/ 142 w 177"/>
                    <a:gd name="T55" fmla="*/ 72 h 195"/>
                    <a:gd name="T56" fmla="*/ 127 w 177"/>
                    <a:gd name="T57" fmla="*/ 65 h 195"/>
                    <a:gd name="T58" fmla="*/ 119 w 177"/>
                    <a:gd name="T59" fmla="*/ 70 h 195"/>
                    <a:gd name="T60" fmla="*/ 97 w 177"/>
                    <a:gd name="T61" fmla="*/ 65 h 195"/>
                    <a:gd name="T62" fmla="*/ 95 w 177"/>
                    <a:gd name="T63" fmla="*/ 32 h 195"/>
                    <a:gd name="T64" fmla="*/ 89 w 177"/>
                    <a:gd name="T65" fmla="*/ 19 h 195"/>
                    <a:gd name="T66" fmla="*/ 89 w 177"/>
                    <a:gd name="T67" fmla="*/ 19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77" h="195">
                      <a:moveTo>
                        <a:pt x="89" y="19"/>
                      </a:moveTo>
                      <a:lnTo>
                        <a:pt x="88" y="12"/>
                      </a:lnTo>
                      <a:lnTo>
                        <a:pt x="67" y="0"/>
                      </a:lnTo>
                      <a:lnTo>
                        <a:pt x="48" y="0"/>
                      </a:lnTo>
                      <a:lnTo>
                        <a:pt x="13" y="6"/>
                      </a:lnTo>
                      <a:lnTo>
                        <a:pt x="5" y="28"/>
                      </a:lnTo>
                      <a:lnTo>
                        <a:pt x="6" y="40"/>
                      </a:lnTo>
                      <a:lnTo>
                        <a:pt x="0" y="69"/>
                      </a:lnTo>
                      <a:lnTo>
                        <a:pt x="42" y="107"/>
                      </a:lnTo>
                      <a:lnTo>
                        <a:pt x="59" y="111"/>
                      </a:lnTo>
                      <a:lnTo>
                        <a:pt x="86" y="129"/>
                      </a:lnTo>
                      <a:lnTo>
                        <a:pt x="108" y="138"/>
                      </a:lnTo>
                      <a:lnTo>
                        <a:pt x="112" y="148"/>
                      </a:lnTo>
                      <a:lnTo>
                        <a:pt x="96" y="185"/>
                      </a:lnTo>
                      <a:lnTo>
                        <a:pt x="118" y="191"/>
                      </a:lnTo>
                      <a:lnTo>
                        <a:pt x="141" y="195"/>
                      </a:lnTo>
                      <a:lnTo>
                        <a:pt x="157" y="191"/>
                      </a:lnTo>
                      <a:lnTo>
                        <a:pt x="173" y="172"/>
                      </a:lnTo>
                      <a:lnTo>
                        <a:pt x="174" y="152"/>
                      </a:lnTo>
                      <a:lnTo>
                        <a:pt x="176" y="138"/>
                      </a:lnTo>
                      <a:lnTo>
                        <a:pt x="177" y="124"/>
                      </a:lnTo>
                      <a:lnTo>
                        <a:pt x="176" y="111"/>
                      </a:lnTo>
                      <a:lnTo>
                        <a:pt x="168" y="106"/>
                      </a:lnTo>
                      <a:lnTo>
                        <a:pt x="161" y="111"/>
                      </a:lnTo>
                      <a:lnTo>
                        <a:pt x="153" y="109"/>
                      </a:lnTo>
                      <a:lnTo>
                        <a:pt x="150" y="100"/>
                      </a:lnTo>
                      <a:lnTo>
                        <a:pt x="147" y="78"/>
                      </a:lnTo>
                      <a:lnTo>
                        <a:pt x="142" y="72"/>
                      </a:lnTo>
                      <a:lnTo>
                        <a:pt x="127" y="65"/>
                      </a:lnTo>
                      <a:lnTo>
                        <a:pt x="119" y="70"/>
                      </a:lnTo>
                      <a:lnTo>
                        <a:pt x="97" y="65"/>
                      </a:lnTo>
                      <a:lnTo>
                        <a:pt x="95" y="32"/>
                      </a:lnTo>
                      <a:lnTo>
                        <a:pt x="89" y="19"/>
                      </a:lnTo>
                      <a:lnTo>
                        <a:pt x="89" y="19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50" name="El Salvador">
                  <a:extLst>
                    <a:ext uri="{FF2B5EF4-FFF2-40B4-BE49-F238E27FC236}">
                      <a16:creationId xmlns:a16="http://schemas.microsoft.com/office/drawing/2014/main" id="{ACEB9800-5E5C-4BDF-BBDC-DA3843A7A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8016" y="4133999"/>
                  <a:ext cx="68857" cy="42158"/>
                </a:xfrm>
                <a:custGeom>
                  <a:avLst/>
                  <a:gdLst>
                    <a:gd name="T0" fmla="*/ 47 w 49"/>
                    <a:gd name="T1" fmla="*/ 24 h 30"/>
                    <a:gd name="T2" fmla="*/ 49 w 49"/>
                    <a:gd name="T3" fmla="*/ 15 h 30"/>
                    <a:gd name="T4" fmla="*/ 46 w 49"/>
                    <a:gd name="T5" fmla="*/ 12 h 30"/>
                    <a:gd name="T6" fmla="*/ 43 w 49"/>
                    <a:gd name="T7" fmla="*/ 10 h 30"/>
                    <a:gd name="T8" fmla="*/ 33 w 49"/>
                    <a:gd name="T9" fmla="*/ 13 h 30"/>
                    <a:gd name="T10" fmla="*/ 33 w 49"/>
                    <a:gd name="T11" fmla="*/ 10 h 30"/>
                    <a:gd name="T12" fmla="*/ 27 w 49"/>
                    <a:gd name="T13" fmla="*/ 6 h 30"/>
                    <a:gd name="T14" fmla="*/ 23 w 49"/>
                    <a:gd name="T15" fmla="*/ 2 h 30"/>
                    <a:gd name="T16" fmla="*/ 17 w 49"/>
                    <a:gd name="T17" fmla="*/ 0 h 30"/>
                    <a:gd name="T18" fmla="*/ 12 w 49"/>
                    <a:gd name="T19" fmla="*/ 1 h 30"/>
                    <a:gd name="T20" fmla="*/ 13 w 49"/>
                    <a:gd name="T21" fmla="*/ 3 h 30"/>
                    <a:gd name="T22" fmla="*/ 9 w 49"/>
                    <a:gd name="T23" fmla="*/ 6 h 30"/>
                    <a:gd name="T24" fmla="*/ 1 w 49"/>
                    <a:gd name="T25" fmla="*/ 12 h 30"/>
                    <a:gd name="T26" fmla="*/ 0 w 49"/>
                    <a:gd name="T27" fmla="*/ 16 h 30"/>
                    <a:gd name="T28" fmla="*/ 5 w 49"/>
                    <a:gd name="T29" fmla="*/ 20 h 30"/>
                    <a:gd name="T30" fmla="*/ 17 w 49"/>
                    <a:gd name="T31" fmla="*/ 22 h 30"/>
                    <a:gd name="T32" fmla="*/ 25 w 49"/>
                    <a:gd name="T33" fmla="*/ 27 h 30"/>
                    <a:gd name="T34" fmla="*/ 32 w 49"/>
                    <a:gd name="T35" fmla="*/ 30 h 30"/>
                    <a:gd name="T36" fmla="*/ 45 w 49"/>
                    <a:gd name="T37" fmla="*/ 30 h 30"/>
                    <a:gd name="T38" fmla="*/ 47 w 49"/>
                    <a:gd name="T39" fmla="*/ 24 h 30"/>
                    <a:gd name="T40" fmla="*/ 47 w 49"/>
                    <a:gd name="T41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49" h="30">
                      <a:moveTo>
                        <a:pt x="47" y="24"/>
                      </a:moveTo>
                      <a:lnTo>
                        <a:pt x="49" y="15"/>
                      </a:lnTo>
                      <a:lnTo>
                        <a:pt x="46" y="12"/>
                      </a:lnTo>
                      <a:lnTo>
                        <a:pt x="43" y="10"/>
                      </a:lnTo>
                      <a:lnTo>
                        <a:pt x="33" y="13"/>
                      </a:lnTo>
                      <a:lnTo>
                        <a:pt x="33" y="10"/>
                      </a:lnTo>
                      <a:lnTo>
                        <a:pt x="27" y="6"/>
                      </a:lnTo>
                      <a:lnTo>
                        <a:pt x="23" y="2"/>
                      </a:ln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3" y="3"/>
                      </a:lnTo>
                      <a:lnTo>
                        <a:pt x="9" y="6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5" y="20"/>
                      </a:lnTo>
                      <a:lnTo>
                        <a:pt x="17" y="22"/>
                      </a:lnTo>
                      <a:lnTo>
                        <a:pt x="25" y="27"/>
                      </a:lnTo>
                      <a:lnTo>
                        <a:pt x="32" y="30"/>
                      </a:lnTo>
                      <a:lnTo>
                        <a:pt x="45" y="30"/>
                      </a:lnTo>
                      <a:lnTo>
                        <a:pt x="47" y="24"/>
                      </a:lnTo>
                      <a:lnTo>
                        <a:pt x="47" y="24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51" name="Suriname">
                  <a:extLst>
                    <a:ext uri="{FF2B5EF4-FFF2-40B4-BE49-F238E27FC236}">
                      <a16:creationId xmlns:a16="http://schemas.microsoft.com/office/drawing/2014/main" id="{C4D6114F-F836-4803-8BAA-DD2DC62D48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2679" y="4413646"/>
                  <a:ext cx="122257" cy="139122"/>
                </a:xfrm>
                <a:custGeom>
                  <a:avLst/>
                  <a:gdLst>
                    <a:gd name="T0" fmla="*/ 64 w 87"/>
                    <a:gd name="T1" fmla="*/ 0 h 99"/>
                    <a:gd name="T2" fmla="*/ 48 w 87"/>
                    <a:gd name="T3" fmla="*/ 1 h 99"/>
                    <a:gd name="T4" fmla="*/ 45 w 87"/>
                    <a:gd name="T5" fmla="*/ 6 h 99"/>
                    <a:gd name="T6" fmla="*/ 20 w 87"/>
                    <a:gd name="T7" fmla="*/ 1 h 99"/>
                    <a:gd name="T8" fmla="*/ 16 w 87"/>
                    <a:gd name="T9" fmla="*/ 23 h 99"/>
                    <a:gd name="T10" fmla="*/ 3 w 87"/>
                    <a:gd name="T11" fmla="*/ 28 h 99"/>
                    <a:gd name="T12" fmla="*/ 5 w 87"/>
                    <a:gd name="T13" fmla="*/ 34 h 99"/>
                    <a:gd name="T14" fmla="*/ 0 w 87"/>
                    <a:gd name="T15" fmla="*/ 46 h 99"/>
                    <a:gd name="T16" fmla="*/ 9 w 87"/>
                    <a:gd name="T17" fmla="*/ 64 h 99"/>
                    <a:gd name="T18" fmla="*/ 16 w 87"/>
                    <a:gd name="T19" fmla="*/ 64 h 99"/>
                    <a:gd name="T20" fmla="*/ 19 w 87"/>
                    <a:gd name="T21" fmla="*/ 77 h 99"/>
                    <a:gd name="T22" fmla="*/ 31 w 87"/>
                    <a:gd name="T23" fmla="*/ 98 h 99"/>
                    <a:gd name="T24" fmla="*/ 42 w 87"/>
                    <a:gd name="T25" fmla="*/ 99 h 99"/>
                    <a:gd name="T26" fmla="*/ 44 w 87"/>
                    <a:gd name="T27" fmla="*/ 95 h 99"/>
                    <a:gd name="T28" fmla="*/ 41 w 87"/>
                    <a:gd name="T29" fmla="*/ 90 h 99"/>
                    <a:gd name="T30" fmla="*/ 43 w 87"/>
                    <a:gd name="T31" fmla="*/ 84 h 99"/>
                    <a:gd name="T32" fmla="*/ 51 w 87"/>
                    <a:gd name="T33" fmla="*/ 85 h 99"/>
                    <a:gd name="T34" fmla="*/ 62 w 87"/>
                    <a:gd name="T35" fmla="*/ 83 h 99"/>
                    <a:gd name="T36" fmla="*/ 74 w 87"/>
                    <a:gd name="T37" fmla="*/ 88 h 99"/>
                    <a:gd name="T38" fmla="*/ 78 w 87"/>
                    <a:gd name="T39" fmla="*/ 78 h 99"/>
                    <a:gd name="T40" fmla="*/ 81 w 87"/>
                    <a:gd name="T41" fmla="*/ 68 h 99"/>
                    <a:gd name="T42" fmla="*/ 85 w 87"/>
                    <a:gd name="T43" fmla="*/ 56 h 99"/>
                    <a:gd name="T44" fmla="*/ 77 w 87"/>
                    <a:gd name="T45" fmla="*/ 43 h 99"/>
                    <a:gd name="T46" fmla="*/ 76 w 87"/>
                    <a:gd name="T47" fmla="*/ 27 h 99"/>
                    <a:gd name="T48" fmla="*/ 87 w 87"/>
                    <a:gd name="T49" fmla="*/ 6 h 99"/>
                    <a:gd name="T50" fmla="*/ 64 w 87"/>
                    <a:gd name="T51" fmla="*/ 0 h 99"/>
                    <a:gd name="T52" fmla="*/ 64 w 87"/>
                    <a:gd name="T53" fmla="*/ 0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87" h="99">
                      <a:moveTo>
                        <a:pt x="64" y="0"/>
                      </a:moveTo>
                      <a:lnTo>
                        <a:pt x="48" y="1"/>
                      </a:lnTo>
                      <a:lnTo>
                        <a:pt x="45" y="6"/>
                      </a:lnTo>
                      <a:lnTo>
                        <a:pt x="20" y="1"/>
                      </a:lnTo>
                      <a:lnTo>
                        <a:pt x="16" y="23"/>
                      </a:lnTo>
                      <a:lnTo>
                        <a:pt x="3" y="28"/>
                      </a:lnTo>
                      <a:lnTo>
                        <a:pt x="5" y="34"/>
                      </a:lnTo>
                      <a:lnTo>
                        <a:pt x="0" y="46"/>
                      </a:lnTo>
                      <a:lnTo>
                        <a:pt x="9" y="64"/>
                      </a:lnTo>
                      <a:lnTo>
                        <a:pt x="16" y="64"/>
                      </a:lnTo>
                      <a:lnTo>
                        <a:pt x="19" y="77"/>
                      </a:lnTo>
                      <a:lnTo>
                        <a:pt x="31" y="98"/>
                      </a:lnTo>
                      <a:lnTo>
                        <a:pt x="42" y="99"/>
                      </a:lnTo>
                      <a:lnTo>
                        <a:pt x="44" y="95"/>
                      </a:lnTo>
                      <a:lnTo>
                        <a:pt x="41" y="90"/>
                      </a:lnTo>
                      <a:lnTo>
                        <a:pt x="43" y="84"/>
                      </a:lnTo>
                      <a:lnTo>
                        <a:pt x="51" y="85"/>
                      </a:lnTo>
                      <a:lnTo>
                        <a:pt x="62" y="83"/>
                      </a:lnTo>
                      <a:lnTo>
                        <a:pt x="74" y="88"/>
                      </a:lnTo>
                      <a:lnTo>
                        <a:pt x="78" y="78"/>
                      </a:lnTo>
                      <a:lnTo>
                        <a:pt x="81" y="68"/>
                      </a:lnTo>
                      <a:lnTo>
                        <a:pt x="85" y="56"/>
                      </a:lnTo>
                      <a:lnTo>
                        <a:pt x="77" y="43"/>
                      </a:lnTo>
                      <a:lnTo>
                        <a:pt x="76" y="27"/>
                      </a:lnTo>
                      <a:lnTo>
                        <a:pt x="87" y="6"/>
                      </a:lnTo>
                      <a:lnTo>
                        <a:pt x="64" y="0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52" name="Uruguay">
                  <a:extLst>
                    <a:ext uri="{FF2B5EF4-FFF2-40B4-BE49-F238E27FC236}">
                      <a16:creationId xmlns:a16="http://schemas.microsoft.com/office/drawing/2014/main" id="{2E976AA8-B78F-41EF-A9B3-BA06264DB8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8564" y="5619362"/>
                  <a:ext cx="143337" cy="161606"/>
                </a:xfrm>
                <a:custGeom>
                  <a:avLst/>
                  <a:gdLst>
                    <a:gd name="T0" fmla="*/ 102 w 102"/>
                    <a:gd name="T1" fmla="*/ 87 h 115"/>
                    <a:gd name="T2" fmla="*/ 94 w 102"/>
                    <a:gd name="T3" fmla="*/ 73 h 115"/>
                    <a:gd name="T4" fmla="*/ 101 w 102"/>
                    <a:gd name="T5" fmla="*/ 62 h 115"/>
                    <a:gd name="T6" fmla="*/ 87 w 102"/>
                    <a:gd name="T7" fmla="*/ 46 h 115"/>
                    <a:gd name="T8" fmla="*/ 69 w 102"/>
                    <a:gd name="T9" fmla="*/ 33 h 115"/>
                    <a:gd name="T10" fmla="*/ 46 w 102"/>
                    <a:gd name="T11" fmla="*/ 18 h 115"/>
                    <a:gd name="T12" fmla="*/ 38 w 102"/>
                    <a:gd name="T13" fmla="*/ 18 h 115"/>
                    <a:gd name="T14" fmla="*/ 16 w 102"/>
                    <a:gd name="T15" fmla="*/ 0 h 115"/>
                    <a:gd name="T16" fmla="*/ 3 w 102"/>
                    <a:gd name="T17" fmla="*/ 3 h 115"/>
                    <a:gd name="T18" fmla="*/ 1 w 102"/>
                    <a:gd name="T19" fmla="*/ 22 h 115"/>
                    <a:gd name="T20" fmla="*/ 0 w 102"/>
                    <a:gd name="T21" fmla="*/ 46 h 115"/>
                    <a:gd name="T22" fmla="*/ 4 w 102"/>
                    <a:gd name="T23" fmla="*/ 70 h 115"/>
                    <a:gd name="T24" fmla="*/ 1 w 102"/>
                    <a:gd name="T25" fmla="*/ 75 h 115"/>
                    <a:gd name="T26" fmla="*/ 2 w 102"/>
                    <a:gd name="T27" fmla="*/ 91 h 115"/>
                    <a:gd name="T28" fmla="*/ 17 w 102"/>
                    <a:gd name="T29" fmla="*/ 104 h 115"/>
                    <a:gd name="T30" fmla="*/ 30 w 102"/>
                    <a:gd name="T31" fmla="*/ 103 h 115"/>
                    <a:gd name="T32" fmla="*/ 51 w 102"/>
                    <a:gd name="T33" fmla="*/ 113 h 115"/>
                    <a:gd name="T34" fmla="*/ 61 w 102"/>
                    <a:gd name="T35" fmla="*/ 111 h 115"/>
                    <a:gd name="T36" fmla="*/ 76 w 102"/>
                    <a:gd name="T37" fmla="*/ 115 h 115"/>
                    <a:gd name="T38" fmla="*/ 96 w 102"/>
                    <a:gd name="T39" fmla="*/ 102 h 115"/>
                    <a:gd name="T40" fmla="*/ 102 w 102"/>
                    <a:gd name="T41" fmla="*/ 87 h 115"/>
                    <a:gd name="T42" fmla="*/ 102 w 102"/>
                    <a:gd name="T43" fmla="*/ 87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02" h="115">
                      <a:moveTo>
                        <a:pt x="102" y="87"/>
                      </a:moveTo>
                      <a:lnTo>
                        <a:pt x="94" y="73"/>
                      </a:lnTo>
                      <a:lnTo>
                        <a:pt x="101" y="62"/>
                      </a:lnTo>
                      <a:lnTo>
                        <a:pt x="87" y="46"/>
                      </a:lnTo>
                      <a:lnTo>
                        <a:pt x="69" y="33"/>
                      </a:lnTo>
                      <a:lnTo>
                        <a:pt x="46" y="18"/>
                      </a:lnTo>
                      <a:lnTo>
                        <a:pt x="38" y="18"/>
                      </a:lnTo>
                      <a:lnTo>
                        <a:pt x="16" y="0"/>
                      </a:lnTo>
                      <a:lnTo>
                        <a:pt x="3" y="3"/>
                      </a:lnTo>
                      <a:lnTo>
                        <a:pt x="1" y="22"/>
                      </a:lnTo>
                      <a:lnTo>
                        <a:pt x="0" y="46"/>
                      </a:lnTo>
                      <a:lnTo>
                        <a:pt x="4" y="70"/>
                      </a:lnTo>
                      <a:lnTo>
                        <a:pt x="1" y="75"/>
                      </a:lnTo>
                      <a:lnTo>
                        <a:pt x="2" y="91"/>
                      </a:lnTo>
                      <a:lnTo>
                        <a:pt x="17" y="104"/>
                      </a:lnTo>
                      <a:lnTo>
                        <a:pt x="30" y="103"/>
                      </a:lnTo>
                      <a:lnTo>
                        <a:pt x="51" y="113"/>
                      </a:lnTo>
                      <a:lnTo>
                        <a:pt x="61" y="111"/>
                      </a:lnTo>
                      <a:lnTo>
                        <a:pt x="76" y="115"/>
                      </a:lnTo>
                      <a:lnTo>
                        <a:pt x="96" y="102"/>
                      </a:lnTo>
                      <a:lnTo>
                        <a:pt x="102" y="87"/>
                      </a:lnTo>
                      <a:lnTo>
                        <a:pt x="102" y="87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53" name="United States of America">
                  <a:extLst>
                    <a:ext uri="{FF2B5EF4-FFF2-40B4-BE49-F238E27FC236}">
                      <a16:creationId xmlns:a16="http://schemas.microsoft.com/office/drawing/2014/main" id="{4810217C-E5C0-490D-9A9A-8A312F61930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0812" y="2305751"/>
                  <a:ext cx="2842846" cy="1676479"/>
                </a:xfrm>
                <a:custGeom>
                  <a:avLst/>
                  <a:gdLst>
                    <a:gd name="T0" fmla="*/ 72 w 2023"/>
                    <a:gd name="T1" fmla="*/ 1162 h 1193"/>
                    <a:gd name="T2" fmla="*/ 67 w 2023"/>
                    <a:gd name="T3" fmla="*/ 1193 h 1193"/>
                    <a:gd name="T4" fmla="*/ 57 w 2023"/>
                    <a:gd name="T5" fmla="*/ 1148 h 1193"/>
                    <a:gd name="T6" fmla="*/ 56 w 2023"/>
                    <a:gd name="T7" fmla="*/ 1142 h 1193"/>
                    <a:gd name="T8" fmla="*/ 36 w 2023"/>
                    <a:gd name="T9" fmla="*/ 1137 h 1193"/>
                    <a:gd name="T10" fmla="*/ 0 w 2023"/>
                    <a:gd name="T11" fmla="*/ 1119 h 1193"/>
                    <a:gd name="T12" fmla="*/ 1374 w 2023"/>
                    <a:gd name="T13" fmla="*/ 483 h 1193"/>
                    <a:gd name="T14" fmla="*/ 1023 w 2023"/>
                    <a:gd name="T15" fmla="*/ 501 h 1193"/>
                    <a:gd name="T16" fmla="*/ 959 w 2023"/>
                    <a:gd name="T17" fmla="*/ 563 h 1193"/>
                    <a:gd name="T18" fmla="*/ 876 w 2023"/>
                    <a:gd name="T19" fmla="*/ 716 h 1193"/>
                    <a:gd name="T20" fmla="*/ 913 w 2023"/>
                    <a:gd name="T21" fmla="*/ 827 h 1193"/>
                    <a:gd name="T22" fmla="*/ 992 w 2023"/>
                    <a:gd name="T23" fmla="*/ 866 h 1193"/>
                    <a:gd name="T24" fmla="*/ 1154 w 2023"/>
                    <a:gd name="T25" fmla="*/ 897 h 1193"/>
                    <a:gd name="T26" fmla="*/ 1232 w 2023"/>
                    <a:gd name="T27" fmla="*/ 936 h 1193"/>
                    <a:gd name="T28" fmla="*/ 1295 w 2023"/>
                    <a:gd name="T29" fmla="*/ 1029 h 1193"/>
                    <a:gd name="T30" fmla="*/ 1371 w 2023"/>
                    <a:gd name="T31" fmla="*/ 942 h 1193"/>
                    <a:gd name="T32" fmla="*/ 1476 w 2023"/>
                    <a:gd name="T33" fmla="*/ 950 h 1193"/>
                    <a:gd name="T34" fmla="*/ 1543 w 2023"/>
                    <a:gd name="T35" fmla="*/ 921 h 1193"/>
                    <a:gd name="T36" fmla="*/ 1602 w 2023"/>
                    <a:gd name="T37" fmla="*/ 980 h 1193"/>
                    <a:gd name="T38" fmla="*/ 1649 w 2023"/>
                    <a:gd name="T39" fmla="*/ 1030 h 1193"/>
                    <a:gd name="T40" fmla="*/ 1651 w 2023"/>
                    <a:gd name="T41" fmla="*/ 896 h 1193"/>
                    <a:gd name="T42" fmla="*/ 1770 w 2023"/>
                    <a:gd name="T43" fmla="*/ 816 h 1193"/>
                    <a:gd name="T44" fmla="*/ 1792 w 2023"/>
                    <a:gd name="T45" fmla="*/ 722 h 1193"/>
                    <a:gd name="T46" fmla="*/ 1821 w 2023"/>
                    <a:gd name="T47" fmla="*/ 720 h 1193"/>
                    <a:gd name="T48" fmla="*/ 1849 w 2023"/>
                    <a:gd name="T49" fmla="*/ 680 h 1193"/>
                    <a:gd name="T50" fmla="*/ 1893 w 2023"/>
                    <a:gd name="T51" fmla="*/ 661 h 1193"/>
                    <a:gd name="T52" fmla="*/ 1931 w 2023"/>
                    <a:gd name="T53" fmla="*/ 649 h 1193"/>
                    <a:gd name="T54" fmla="*/ 2020 w 2023"/>
                    <a:gd name="T55" fmla="*/ 572 h 1193"/>
                    <a:gd name="T56" fmla="*/ 1957 w 2023"/>
                    <a:gd name="T57" fmla="*/ 565 h 1193"/>
                    <a:gd name="T58" fmla="*/ 1840 w 2023"/>
                    <a:gd name="T59" fmla="*/ 599 h 1193"/>
                    <a:gd name="T60" fmla="*/ 1779 w 2023"/>
                    <a:gd name="T61" fmla="*/ 625 h 1193"/>
                    <a:gd name="T62" fmla="*/ 1692 w 2023"/>
                    <a:gd name="T63" fmla="*/ 642 h 1193"/>
                    <a:gd name="T64" fmla="*/ 1712 w 2023"/>
                    <a:gd name="T65" fmla="*/ 597 h 1193"/>
                    <a:gd name="T66" fmla="*/ 1692 w 2023"/>
                    <a:gd name="T67" fmla="*/ 557 h 1193"/>
                    <a:gd name="T68" fmla="*/ 1642 w 2023"/>
                    <a:gd name="T69" fmla="*/ 606 h 1193"/>
                    <a:gd name="T70" fmla="*/ 1604 w 2023"/>
                    <a:gd name="T71" fmla="*/ 639 h 1193"/>
                    <a:gd name="T72" fmla="*/ 1626 w 2023"/>
                    <a:gd name="T73" fmla="*/ 585 h 1193"/>
                    <a:gd name="T74" fmla="*/ 1715 w 2023"/>
                    <a:gd name="T75" fmla="*/ 552 h 1193"/>
                    <a:gd name="T76" fmla="*/ 1679 w 2023"/>
                    <a:gd name="T77" fmla="*/ 537 h 1193"/>
                    <a:gd name="T78" fmla="*/ 1590 w 2023"/>
                    <a:gd name="T79" fmla="*/ 531 h 1193"/>
                    <a:gd name="T80" fmla="*/ 1608 w 2023"/>
                    <a:gd name="T81" fmla="*/ 500 h 1193"/>
                    <a:gd name="T82" fmla="*/ 649 w 2023"/>
                    <a:gd name="T83" fmla="*/ 299 h 1193"/>
                    <a:gd name="T84" fmla="*/ 649 w 2023"/>
                    <a:gd name="T85" fmla="*/ 299 h 1193"/>
                    <a:gd name="T86" fmla="*/ 505 w 2023"/>
                    <a:gd name="T87" fmla="*/ 237 h 1193"/>
                    <a:gd name="T88" fmla="*/ 545 w 2023"/>
                    <a:gd name="T89" fmla="*/ 164 h 1193"/>
                    <a:gd name="T90" fmla="*/ 921 w 2023"/>
                    <a:gd name="T91" fmla="*/ 10 h 1193"/>
                    <a:gd name="T92" fmla="*/ 719 w 2023"/>
                    <a:gd name="T93" fmla="*/ 60 h 1193"/>
                    <a:gd name="T94" fmla="*/ 704 w 2023"/>
                    <a:gd name="T95" fmla="*/ 96 h 1193"/>
                    <a:gd name="T96" fmla="*/ 680 w 2023"/>
                    <a:gd name="T97" fmla="*/ 137 h 1193"/>
                    <a:gd name="T98" fmla="*/ 630 w 2023"/>
                    <a:gd name="T99" fmla="*/ 169 h 1193"/>
                    <a:gd name="T100" fmla="*/ 529 w 2023"/>
                    <a:gd name="T101" fmla="*/ 230 h 1193"/>
                    <a:gd name="T102" fmla="*/ 565 w 2023"/>
                    <a:gd name="T103" fmla="*/ 266 h 1193"/>
                    <a:gd name="T104" fmla="*/ 557 w 2023"/>
                    <a:gd name="T105" fmla="*/ 296 h 1193"/>
                    <a:gd name="T106" fmla="*/ 380 w 2023"/>
                    <a:gd name="T107" fmla="*/ 359 h 1193"/>
                    <a:gd name="T108" fmla="*/ 585 w 2023"/>
                    <a:gd name="T109" fmla="*/ 302 h 1193"/>
                    <a:gd name="T110" fmla="*/ 789 w 2023"/>
                    <a:gd name="T111" fmla="*/ 207 h 1193"/>
                    <a:gd name="T112" fmla="*/ 801 w 2023"/>
                    <a:gd name="T113" fmla="*/ 236 h 1193"/>
                    <a:gd name="T114" fmla="*/ 940 w 2023"/>
                    <a:gd name="T115" fmla="*/ 268 h 1193"/>
                    <a:gd name="T116" fmla="*/ 990 w 2023"/>
                    <a:gd name="T117" fmla="*/ 350 h 1193"/>
                    <a:gd name="T118" fmla="*/ 1005 w 2023"/>
                    <a:gd name="T119" fmla="*/ 251 h 1193"/>
                    <a:gd name="T120" fmla="*/ 1058 w 2023"/>
                    <a:gd name="T121" fmla="*/ 107 h 1193"/>
                    <a:gd name="T122" fmla="*/ 1061 w 2023"/>
                    <a:gd name="T123" fmla="*/ 22 h 1193"/>
                    <a:gd name="T124" fmla="*/ 975 w 2023"/>
                    <a:gd name="T125" fmla="*/ 4 h 1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23" h="1193">
                      <a:moveTo>
                        <a:pt x="71" y="1190"/>
                      </a:moveTo>
                      <a:lnTo>
                        <a:pt x="78" y="1186"/>
                      </a:lnTo>
                      <a:lnTo>
                        <a:pt x="87" y="1181"/>
                      </a:lnTo>
                      <a:lnTo>
                        <a:pt x="88" y="1179"/>
                      </a:lnTo>
                      <a:lnTo>
                        <a:pt x="85" y="1171"/>
                      </a:lnTo>
                      <a:lnTo>
                        <a:pt x="82" y="1168"/>
                      </a:lnTo>
                      <a:lnTo>
                        <a:pt x="79" y="1166"/>
                      </a:lnTo>
                      <a:lnTo>
                        <a:pt x="72" y="1162"/>
                      </a:lnTo>
                      <a:lnTo>
                        <a:pt x="71" y="1162"/>
                      </a:lnTo>
                      <a:lnTo>
                        <a:pt x="69" y="1163"/>
                      </a:lnTo>
                      <a:lnTo>
                        <a:pt x="69" y="1168"/>
                      </a:lnTo>
                      <a:lnTo>
                        <a:pt x="64" y="1172"/>
                      </a:lnTo>
                      <a:lnTo>
                        <a:pt x="63" y="1175"/>
                      </a:lnTo>
                      <a:lnTo>
                        <a:pt x="64" y="1183"/>
                      </a:lnTo>
                      <a:lnTo>
                        <a:pt x="62" y="1190"/>
                      </a:lnTo>
                      <a:lnTo>
                        <a:pt x="67" y="1193"/>
                      </a:lnTo>
                      <a:lnTo>
                        <a:pt x="71" y="1190"/>
                      </a:lnTo>
                      <a:lnTo>
                        <a:pt x="71" y="1190"/>
                      </a:lnTo>
                      <a:close/>
                      <a:moveTo>
                        <a:pt x="68" y="1152"/>
                      </a:moveTo>
                      <a:lnTo>
                        <a:pt x="71" y="1149"/>
                      </a:lnTo>
                      <a:lnTo>
                        <a:pt x="66" y="1146"/>
                      </a:lnTo>
                      <a:lnTo>
                        <a:pt x="59" y="1144"/>
                      </a:lnTo>
                      <a:lnTo>
                        <a:pt x="57" y="1146"/>
                      </a:lnTo>
                      <a:lnTo>
                        <a:pt x="57" y="1148"/>
                      </a:lnTo>
                      <a:lnTo>
                        <a:pt x="59" y="1149"/>
                      </a:lnTo>
                      <a:lnTo>
                        <a:pt x="60" y="1154"/>
                      </a:lnTo>
                      <a:lnTo>
                        <a:pt x="68" y="1152"/>
                      </a:lnTo>
                      <a:lnTo>
                        <a:pt x="68" y="1152"/>
                      </a:lnTo>
                      <a:close/>
                      <a:moveTo>
                        <a:pt x="57" y="1140"/>
                      </a:moveTo>
                      <a:lnTo>
                        <a:pt x="47" y="1139"/>
                      </a:lnTo>
                      <a:lnTo>
                        <a:pt x="45" y="1142"/>
                      </a:lnTo>
                      <a:lnTo>
                        <a:pt x="56" y="1142"/>
                      </a:lnTo>
                      <a:lnTo>
                        <a:pt x="57" y="1140"/>
                      </a:lnTo>
                      <a:close/>
                      <a:moveTo>
                        <a:pt x="40" y="1136"/>
                      </a:moveTo>
                      <a:lnTo>
                        <a:pt x="35" y="1129"/>
                      </a:lnTo>
                      <a:lnTo>
                        <a:pt x="34" y="1127"/>
                      </a:lnTo>
                      <a:lnTo>
                        <a:pt x="28" y="1131"/>
                      </a:lnTo>
                      <a:lnTo>
                        <a:pt x="29" y="1131"/>
                      </a:lnTo>
                      <a:lnTo>
                        <a:pt x="30" y="1136"/>
                      </a:lnTo>
                      <a:lnTo>
                        <a:pt x="36" y="1137"/>
                      </a:lnTo>
                      <a:lnTo>
                        <a:pt x="38" y="1138"/>
                      </a:lnTo>
                      <a:lnTo>
                        <a:pt x="40" y="1136"/>
                      </a:lnTo>
                      <a:lnTo>
                        <a:pt x="40" y="1136"/>
                      </a:lnTo>
                      <a:close/>
                      <a:moveTo>
                        <a:pt x="8" y="1120"/>
                      </a:moveTo>
                      <a:lnTo>
                        <a:pt x="10" y="1115"/>
                      </a:lnTo>
                      <a:lnTo>
                        <a:pt x="4" y="1115"/>
                      </a:lnTo>
                      <a:lnTo>
                        <a:pt x="1" y="1117"/>
                      </a:lnTo>
                      <a:lnTo>
                        <a:pt x="0" y="1119"/>
                      </a:lnTo>
                      <a:lnTo>
                        <a:pt x="5" y="1123"/>
                      </a:lnTo>
                      <a:lnTo>
                        <a:pt x="8" y="1120"/>
                      </a:lnTo>
                      <a:close/>
                      <a:moveTo>
                        <a:pt x="1548" y="473"/>
                      </a:moveTo>
                      <a:lnTo>
                        <a:pt x="1541" y="473"/>
                      </a:lnTo>
                      <a:lnTo>
                        <a:pt x="1536" y="483"/>
                      </a:lnTo>
                      <a:lnTo>
                        <a:pt x="1499" y="483"/>
                      </a:lnTo>
                      <a:lnTo>
                        <a:pt x="1437" y="483"/>
                      </a:lnTo>
                      <a:lnTo>
                        <a:pt x="1374" y="483"/>
                      </a:lnTo>
                      <a:lnTo>
                        <a:pt x="1319" y="483"/>
                      </a:lnTo>
                      <a:lnTo>
                        <a:pt x="1264" y="483"/>
                      </a:lnTo>
                      <a:lnTo>
                        <a:pt x="1210" y="483"/>
                      </a:lnTo>
                      <a:lnTo>
                        <a:pt x="1154" y="483"/>
                      </a:lnTo>
                      <a:lnTo>
                        <a:pt x="1136" y="483"/>
                      </a:lnTo>
                      <a:lnTo>
                        <a:pt x="1081" y="483"/>
                      </a:lnTo>
                      <a:lnTo>
                        <a:pt x="1030" y="483"/>
                      </a:lnTo>
                      <a:lnTo>
                        <a:pt x="1023" y="501"/>
                      </a:lnTo>
                      <a:lnTo>
                        <a:pt x="1015" y="521"/>
                      </a:lnTo>
                      <a:lnTo>
                        <a:pt x="1005" y="527"/>
                      </a:lnTo>
                      <a:lnTo>
                        <a:pt x="1010" y="505"/>
                      </a:lnTo>
                      <a:lnTo>
                        <a:pt x="988" y="497"/>
                      </a:lnTo>
                      <a:lnTo>
                        <a:pt x="983" y="501"/>
                      </a:lnTo>
                      <a:lnTo>
                        <a:pt x="981" y="513"/>
                      </a:lnTo>
                      <a:lnTo>
                        <a:pt x="974" y="532"/>
                      </a:lnTo>
                      <a:lnTo>
                        <a:pt x="959" y="563"/>
                      </a:lnTo>
                      <a:lnTo>
                        <a:pt x="944" y="585"/>
                      </a:lnTo>
                      <a:lnTo>
                        <a:pt x="929" y="605"/>
                      </a:lnTo>
                      <a:lnTo>
                        <a:pt x="909" y="627"/>
                      </a:lnTo>
                      <a:lnTo>
                        <a:pt x="904" y="644"/>
                      </a:lnTo>
                      <a:lnTo>
                        <a:pt x="894" y="664"/>
                      </a:lnTo>
                      <a:lnTo>
                        <a:pt x="880" y="683"/>
                      </a:lnTo>
                      <a:lnTo>
                        <a:pt x="884" y="697"/>
                      </a:lnTo>
                      <a:lnTo>
                        <a:pt x="876" y="716"/>
                      </a:lnTo>
                      <a:lnTo>
                        <a:pt x="882" y="736"/>
                      </a:lnTo>
                      <a:lnTo>
                        <a:pt x="887" y="744"/>
                      </a:lnTo>
                      <a:lnTo>
                        <a:pt x="884" y="750"/>
                      </a:lnTo>
                      <a:lnTo>
                        <a:pt x="886" y="783"/>
                      </a:lnTo>
                      <a:lnTo>
                        <a:pt x="895" y="808"/>
                      </a:lnTo>
                      <a:lnTo>
                        <a:pt x="891" y="821"/>
                      </a:lnTo>
                      <a:lnTo>
                        <a:pt x="895" y="824"/>
                      </a:lnTo>
                      <a:lnTo>
                        <a:pt x="913" y="827"/>
                      </a:lnTo>
                      <a:lnTo>
                        <a:pt x="917" y="834"/>
                      </a:lnTo>
                      <a:lnTo>
                        <a:pt x="928" y="835"/>
                      </a:lnTo>
                      <a:lnTo>
                        <a:pt x="928" y="841"/>
                      </a:lnTo>
                      <a:lnTo>
                        <a:pt x="936" y="844"/>
                      </a:lnTo>
                      <a:lnTo>
                        <a:pt x="944" y="858"/>
                      </a:lnTo>
                      <a:lnTo>
                        <a:pt x="943" y="870"/>
                      </a:lnTo>
                      <a:lnTo>
                        <a:pt x="966" y="868"/>
                      </a:lnTo>
                      <a:lnTo>
                        <a:pt x="992" y="866"/>
                      </a:lnTo>
                      <a:lnTo>
                        <a:pt x="988" y="870"/>
                      </a:lnTo>
                      <a:lnTo>
                        <a:pt x="1015" y="882"/>
                      </a:lnTo>
                      <a:lnTo>
                        <a:pt x="1055" y="898"/>
                      </a:lnTo>
                      <a:lnTo>
                        <a:pt x="1095" y="898"/>
                      </a:lnTo>
                      <a:lnTo>
                        <a:pt x="1111" y="898"/>
                      </a:lnTo>
                      <a:lnTo>
                        <a:pt x="1114" y="889"/>
                      </a:lnTo>
                      <a:lnTo>
                        <a:pt x="1149" y="889"/>
                      </a:lnTo>
                      <a:lnTo>
                        <a:pt x="1154" y="897"/>
                      </a:lnTo>
                      <a:lnTo>
                        <a:pt x="1161" y="905"/>
                      </a:lnTo>
                      <a:lnTo>
                        <a:pt x="1170" y="915"/>
                      </a:lnTo>
                      <a:lnTo>
                        <a:pt x="1173" y="927"/>
                      </a:lnTo>
                      <a:lnTo>
                        <a:pt x="1175" y="940"/>
                      </a:lnTo>
                      <a:lnTo>
                        <a:pt x="1183" y="948"/>
                      </a:lnTo>
                      <a:lnTo>
                        <a:pt x="1198" y="954"/>
                      </a:lnTo>
                      <a:lnTo>
                        <a:pt x="1216" y="936"/>
                      </a:lnTo>
                      <a:lnTo>
                        <a:pt x="1232" y="936"/>
                      </a:lnTo>
                      <a:lnTo>
                        <a:pt x="1244" y="945"/>
                      </a:lnTo>
                      <a:lnTo>
                        <a:pt x="1250" y="961"/>
                      </a:lnTo>
                      <a:lnTo>
                        <a:pt x="1254" y="975"/>
                      </a:lnTo>
                      <a:lnTo>
                        <a:pt x="1263" y="989"/>
                      </a:lnTo>
                      <a:lnTo>
                        <a:pt x="1263" y="1006"/>
                      </a:lnTo>
                      <a:lnTo>
                        <a:pt x="1267" y="1017"/>
                      </a:lnTo>
                      <a:lnTo>
                        <a:pt x="1281" y="1024"/>
                      </a:lnTo>
                      <a:lnTo>
                        <a:pt x="1295" y="1029"/>
                      </a:lnTo>
                      <a:lnTo>
                        <a:pt x="1302" y="1028"/>
                      </a:lnTo>
                      <a:lnTo>
                        <a:pt x="1300" y="1021"/>
                      </a:lnTo>
                      <a:lnTo>
                        <a:pt x="1301" y="1008"/>
                      </a:lnTo>
                      <a:lnTo>
                        <a:pt x="1305" y="993"/>
                      </a:lnTo>
                      <a:lnTo>
                        <a:pt x="1312" y="981"/>
                      </a:lnTo>
                      <a:lnTo>
                        <a:pt x="1326" y="970"/>
                      </a:lnTo>
                      <a:lnTo>
                        <a:pt x="1349" y="960"/>
                      </a:lnTo>
                      <a:lnTo>
                        <a:pt x="1371" y="942"/>
                      </a:lnTo>
                      <a:lnTo>
                        <a:pt x="1390" y="937"/>
                      </a:lnTo>
                      <a:lnTo>
                        <a:pt x="1403" y="936"/>
                      </a:lnTo>
                      <a:lnTo>
                        <a:pt x="1416" y="940"/>
                      </a:lnTo>
                      <a:lnTo>
                        <a:pt x="1434" y="937"/>
                      </a:lnTo>
                      <a:lnTo>
                        <a:pt x="1446" y="951"/>
                      </a:lnTo>
                      <a:lnTo>
                        <a:pt x="1461" y="951"/>
                      </a:lnTo>
                      <a:lnTo>
                        <a:pt x="1469" y="947"/>
                      </a:lnTo>
                      <a:lnTo>
                        <a:pt x="1476" y="950"/>
                      </a:lnTo>
                      <a:lnTo>
                        <a:pt x="1480" y="947"/>
                      </a:lnTo>
                      <a:lnTo>
                        <a:pt x="1478" y="942"/>
                      </a:lnTo>
                      <a:lnTo>
                        <a:pt x="1480" y="933"/>
                      </a:lnTo>
                      <a:lnTo>
                        <a:pt x="1478" y="926"/>
                      </a:lnTo>
                      <a:lnTo>
                        <a:pt x="1487" y="922"/>
                      </a:lnTo>
                      <a:lnTo>
                        <a:pt x="1503" y="922"/>
                      </a:lnTo>
                      <a:lnTo>
                        <a:pt x="1521" y="923"/>
                      </a:lnTo>
                      <a:lnTo>
                        <a:pt x="1543" y="921"/>
                      </a:lnTo>
                      <a:lnTo>
                        <a:pt x="1554" y="926"/>
                      </a:lnTo>
                      <a:lnTo>
                        <a:pt x="1562" y="937"/>
                      </a:lnTo>
                      <a:lnTo>
                        <a:pt x="1565" y="938"/>
                      </a:lnTo>
                      <a:lnTo>
                        <a:pt x="1588" y="928"/>
                      </a:lnTo>
                      <a:lnTo>
                        <a:pt x="1595" y="932"/>
                      </a:lnTo>
                      <a:lnTo>
                        <a:pt x="1607" y="951"/>
                      </a:lnTo>
                      <a:lnTo>
                        <a:pt x="1609" y="965"/>
                      </a:lnTo>
                      <a:lnTo>
                        <a:pt x="1602" y="980"/>
                      </a:lnTo>
                      <a:lnTo>
                        <a:pt x="1604" y="990"/>
                      </a:lnTo>
                      <a:lnTo>
                        <a:pt x="1609" y="1007"/>
                      </a:lnTo>
                      <a:lnTo>
                        <a:pt x="1617" y="1028"/>
                      </a:lnTo>
                      <a:lnTo>
                        <a:pt x="1623" y="1034"/>
                      </a:lnTo>
                      <a:lnTo>
                        <a:pt x="1625" y="1044"/>
                      </a:lnTo>
                      <a:lnTo>
                        <a:pt x="1635" y="1047"/>
                      </a:lnTo>
                      <a:lnTo>
                        <a:pt x="1641" y="1044"/>
                      </a:lnTo>
                      <a:lnTo>
                        <a:pt x="1649" y="1030"/>
                      </a:lnTo>
                      <a:lnTo>
                        <a:pt x="1651" y="1021"/>
                      </a:lnTo>
                      <a:lnTo>
                        <a:pt x="1655" y="1004"/>
                      </a:lnTo>
                      <a:lnTo>
                        <a:pt x="1650" y="977"/>
                      </a:lnTo>
                      <a:lnTo>
                        <a:pt x="1652" y="966"/>
                      </a:lnTo>
                      <a:lnTo>
                        <a:pt x="1647" y="950"/>
                      </a:lnTo>
                      <a:lnTo>
                        <a:pt x="1644" y="929"/>
                      </a:lnTo>
                      <a:lnTo>
                        <a:pt x="1644" y="913"/>
                      </a:lnTo>
                      <a:lnTo>
                        <a:pt x="1651" y="896"/>
                      </a:lnTo>
                      <a:lnTo>
                        <a:pt x="1664" y="882"/>
                      </a:lnTo>
                      <a:lnTo>
                        <a:pt x="1677" y="871"/>
                      </a:lnTo>
                      <a:lnTo>
                        <a:pt x="1704" y="855"/>
                      </a:lnTo>
                      <a:lnTo>
                        <a:pt x="1708" y="847"/>
                      </a:lnTo>
                      <a:lnTo>
                        <a:pt x="1720" y="838"/>
                      </a:lnTo>
                      <a:lnTo>
                        <a:pt x="1732" y="838"/>
                      </a:lnTo>
                      <a:lnTo>
                        <a:pt x="1747" y="823"/>
                      </a:lnTo>
                      <a:lnTo>
                        <a:pt x="1770" y="816"/>
                      </a:lnTo>
                      <a:lnTo>
                        <a:pt x="1788" y="798"/>
                      </a:lnTo>
                      <a:lnTo>
                        <a:pt x="1790" y="774"/>
                      </a:lnTo>
                      <a:lnTo>
                        <a:pt x="1791" y="766"/>
                      </a:lnTo>
                      <a:lnTo>
                        <a:pt x="1786" y="764"/>
                      </a:lnTo>
                      <a:lnTo>
                        <a:pt x="1791" y="740"/>
                      </a:lnTo>
                      <a:lnTo>
                        <a:pt x="1780" y="733"/>
                      </a:lnTo>
                      <a:lnTo>
                        <a:pt x="1792" y="737"/>
                      </a:lnTo>
                      <a:lnTo>
                        <a:pt x="1792" y="722"/>
                      </a:lnTo>
                      <a:lnTo>
                        <a:pt x="1799" y="711"/>
                      </a:lnTo>
                      <a:lnTo>
                        <a:pt x="1795" y="731"/>
                      </a:lnTo>
                      <a:lnTo>
                        <a:pt x="1803" y="740"/>
                      </a:lnTo>
                      <a:lnTo>
                        <a:pt x="1792" y="757"/>
                      </a:lnTo>
                      <a:lnTo>
                        <a:pt x="1793" y="757"/>
                      </a:lnTo>
                      <a:lnTo>
                        <a:pt x="1810" y="739"/>
                      </a:lnTo>
                      <a:lnTo>
                        <a:pt x="1819" y="729"/>
                      </a:lnTo>
                      <a:lnTo>
                        <a:pt x="1821" y="720"/>
                      </a:lnTo>
                      <a:lnTo>
                        <a:pt x="1818" y="716"/>
                      </a:lnTo>
                      <a:lnTo>
                        <a:pt x="1818" y="703"/>
                      </a:lnTo>
                      <a:lnTo>
                        <a:pt x="1822" y="709"/>
                      </a:lnTo>
                      <a:lnTo>
                        <a:pt x="1826" y="711"/>
                      </a:lnTo>
                      <a:lnTo>
                        <a:pt x="1826" y="716"/>
                      </a:lnTo>
                      <a:lnTo>
                        <a:pt x="1846" y="697"/>
                      </a:lnTo>
                      <a:lnTo>
                        <a:pt x="1855" y="681"/>
                      </a:lnTo>
                      <a:lnTo>
                        <a:pt x="1849" y="680"/>
                      </a:lnTo>
                      <a:lnTo>
                        <a:pt x="1857" y="673"/>
                      </a:lnTo>
                      <a:lnTo>
                        <a:pt x="1856" y="676"/>
                      </a:lnTo>
                      <a:lnTo>
                        <a:pt x="1868" y="676"/>
                      </a:lnTo>
                      <a:lnTo>
                        <a:pt x="1897" y="669"/>
                      </a:lnTo>
                      <a:lnTo>
                        <a:pt x="1893" y="665"/>
                      </a:lnTo>
                      <a:lnTo>
                        <a:pt x="1863" y="669"/>
                      </a:lnTo>
                      <a:lnTo>
                        <a:pt x="1881" y="662"/>
                      </a:lnTo>
                      <a:lnTo>
                        <a:pt x="1893" y="661"/>
                      </a:lnTo>
                      <a:lnTo>
                        <a:pt x="1902" y="660"/>
                      </a:lnTo>
                      <a:lnTo>
                        <a:pt x="1917" y="656"/>
                      </a:lnTo>
                      <a:lnTo>
                        <a:pt x="1926" y="656"/>
                      </a:lnTo>
                      <a:lnTo>
                        <a:pt x="1941" y="653"/>
                      </a:lnTo>
                      <a:lnTo>
                        <a:pt x="1945" y="646"/>
                      </a:lnTo>
                      <a:lnTo>
                        <a:pt x="1940" y="641"/>
                      </a:lnTo>
                      <a:lnTo>
                        <a:pt x="1939" y="649"/>
                      </a:lnTo>
                      <a:lnTo>
                        <a:pt x="1931" y="649"/>
                      </a:lnTo>
                      <a:lnTo>
                        <a:pt x="1930" y="637"/>
                      </a:lnTo>
                      <a:lnTo>
                        <a:pt x="1933" y="625"/>
                      </a:lnTo>
                      <a:lnTo>
                        <a:pt x="1939" y="619"/>
                      </a:lnTo>
                      <a:lnTo>
                        <a:pt x="1953" y="606"/>
                      </a:lnTo>
                      <a:lnTo>
                        <a:pt x="1975" y="599"/>
                      </a:lnTo>
                      <a:lnTo>
                        <a:pt x="1998" y="591"/>
                      </a:lnTo>
                      <a:lnTo>
                        <a:pt x="2021" y="580"/>
                      </a:lnTo>
                      <a:lnTo>
                        <a:pt x="2020" y="572"/>
                      </a:lnTo>
                      <a:lnTo>
                        <a:pt x="2013" y="559"/>
                      </a:lnTo>
                      <a:lnTo>
                        <a:pt x="2023" y="528"/>
                      </a:lnTo>
                      <a:lnTo>
                        <a:pt x="2017" y="521"/>
                      </a:lnTo>
                      <a:lnTo>
                        <a:pt x="2003" y="525"/>
                      </a:lnTo>
                      <a:lnTo>
                        <a:pt x="2000" y="518"/>
                      </a:lnTo>
                      <a:lnTo>
                        <a:pt x="1979" y="536"/>
                      </a:lnTo>
                      <a:lnTo>
                        <a:pt x="1967" y="555"/>
                      </a:lnTo>
                      <a:lnTo>
                        <a:pt x="1957" y="565"/>
                      </a:lnTo>
                      <a:lnTo>
                        <a:pt x="1947" y="569"/>
                      </a:lnTo>
                      <a:lnTo>
                        <a:pt x="1941" y="570"/>
                      </a:lnTo>
                      <a:lnTo>
                        <a:pt x="1937" y="575"/>
                      </a:lnTo>
                      <a:lnTo>
                        <a:pt x="1902" y="575"/>
                      </a:lnTo>
                      <a:lnTo>
                        <a:pt x="1874" y="575"/>
                      </a:lnTo>
                      <a:lnTo>
                        <a:pt x="1864" y="580"/>
                      </a:lnTo>
                      <a:lnTo>
                        <a:pt x="1839" y="596"/>
                      </a:lnTo>
                      <a:lnTo>
                        <a:pt x="1840" y="599"/>
                      </a:lnTo>
                      <a:lnTo>
                        <a:pt x="1837" y="608"/>
                      </a:lnTo>
                      <a:lnTo>
                        <a:pt x="1820" y="615"/>
                      </a:lnTo>
                      <a:lnTo>
                        <a:pt x="1805" y="613"/>
                      </a:lnTo>
                      <a:lnTo>
                        <a:pt x="1790" y="613"/>
                      </a:lnTo>
                      <a:lnTo>
                        <a:pt x="1781" y="615"/>
                      </a:lnTo>
                      <a:lnTo>
                        <a:pt x="1780" y="622"/>
                      </a:lnTo>
                      <a:lnTo>
                        <a:pt x="1780" y="622"/>
                      </a:lnTo>
                      <a:lnTo>
                        <a:pt x="1779" y="625"/>
                      </a:lnTo>
                      <a:lnTo>
                        <a:pt x="1758" y="638"/>
                      </a:lnTo>
                      <a:lnTo>
                        <a:pt x="1741" y="645"/>
                      </a:lnTo>
                      <a:lnTo>
                        <a:pt x="1730" y="648"/>
                      </a:lnTo>
                      <a:lnTo>
                        <a:pt x="1717" y="655"/>
                      </a:lnTo>
                      <a:lnTo>
                        <a:pt x="1702" y="657"/>
                      </a:lnTo>
                      <a:lnTo>
                        <a:pt x="1692" y="656"/>
                      </a:lnTo>
                      <a:lnTo>
                        <a:pt x="1682" y="652"/>
                      </a:lnTo>
                      <a:lnTo>
                        <a:pt x="1692" y="642"/>
                      </a:lnTo>
                      <a:lnTo>
                        <a:pt x="1692" y="642"/>
                      </a:lnTo>
                      <a:lnTo>
                        <a:pt x="1700" y="634"/>
                      </a:lnTo>
                      <a:lnTo>
                        <a:pt x="1713" y="622"/>
                      </a:lnTo>
                      <a:lnTo>
                        <a:pt x="1713" y="622"/>
                      </a:lnTo>
                      <a:lnTo>
                        <a:pt x="1713" y="622"/>
                      </a:lnTo>
                      <a:lnTo>
                        <a:pt x="1716" y="613"/>
                      </a:lnTo>
                      <a:lnTo>
                        <a:pt x="1718" y="599"/>
                      </a:lnTo>
                      <a:lnTo>
                        <a:pt x="1712" y="597"/>
                      </a:lnTo>
                      <a:lnTo>
                        <a:pt x="1696" y="607"/>
                      </a:lnTo>
                      <a:lnTo>
                        <a:pt x="1692" y="607"/>
                      </a:lnTo>
                      <a:lnTo>
                        <a:pt x="1693" y="601"/>
                      </a:lnTo>
                      <a:lnTo>
                        <a:pt x="1707" y="592"/>
                      </a:lnTo>
                      <a:lnTo>
                        <a:pt x="1714" y="582"/>
                      </a:lnTo>
                      <a:lnTo>
                        <a:pt x="1717" y="571"/>
                      </a:lnTo>
                      <a:lnTo>
                        <a:pt x="1706" y="562"/>
                      </a:lnTo>
                      <a:lnTo>
                        <a:pt x="1692" y="557"/>
                      </a:lnTo>
                      <a:lnTo>
                        <a:pt x="1686" y="566"/>
                      </a:lnTo>
                      <a:lnTo>
                        <a:pt x="1681" y="569"/>
                      </a:lnTo>
                      <a:lnTo>
                        <a:pt x="1673" y="580"/>
                      </a:lnTo>
                      <a:lnTo>
                        <a:pt x="1674" y="572"/>
                      </a:lnTo>
                      <a:lnTo>
                        <a:pt x="1664" y="578"/>
                      </a:lnTo>
                      <a:lnTo>
                        <a:pt x="1657" y="585"/>
                      </a:lnTo>
                      <a:lnTo>
                        <a:pt x="1647" y="597"/>
                      </a:lnTo>
                      <a:lnTo>
                        <a:pt x="1642" y="606"/>
                      </a:lnTo>
                      <a:lnTo>
                        <a:pt x="1642" y="621"/>
                      </a:lnTo>
                      <a:lnTo>
                        <a:pt x="1635" y="636"/>
                      </a:lnTo>
                      <a:lnTo>
                        <a:pt x="1623" y="647"/>
                      </a:lnTo>
                      <a:lnTo>
                        <a:pt x="1618" y="650"/>
                      </a:lnTo>
                      <a:lnTo>
                        <a:pt x="1612" y="653"/>
                      </a:lnTo>
                      <a:lnTo>
                        <a:pt x="1606" y="653"/>
                      </a:lnTo>
                      <a:lnTo>
                        <a:pt x="1605" y="651"/>
                      </a:lnTo>
                      <a:lnTo>
                        <a:pt x="1604" y="639"/>
                      </a:lnTo>
                      <a:lnTo>
                        <a:pt x="1607" y="633"/>
                      </a:lnTo>
                      <a:lnTo>
                        <a:pt x="1609" y="627"/>
                      </a:lnTo>
                      <a:lnTo>
                        <a:pt x="1611" y="616"/>
                      </a:lnTo>
                      <a:lnTo>
                        <a:pt x="1621" y="603"/>
                      </a:lnTo>
                      <a:lnTo>
                        <a:pt x="1632" y="587"/>
                      </a:lnTo>
                      <a:lnTo>
                        <a:pt x="1649" y="570"/>
                      </a:lnTo>
                      <a:lnTo>
                        <a:pt x="1646" y="570"/>
                      </a:lnTo>
                      <a:lnTo>
                        <a:pt x="1626" y="585"/>
                      </a:lnTo>
                      <a:lnTo>
                        <a:pt x="1624" y="582"/>
                      </a:lnTo>
                      <a:lnTo>
                        <a:pt x="1635" y="573"/>
                      </a:lnTo>
                      <a:lnTo>
                        <a:pt x="1653" y="558"/>
                      </a:lnTo>
                      <a:lnTo>
                        <a:pt x="1666" y="556"/>
                      </a:lnTo>
                      <a:lnTo>
                        <a:pt x="1683" y="552"/>
                      </a:lnTo>
                      <a:lnTo>
                        <a:pt x="1697" y="554"/>
                      </a:lnTo>
                      <a:lnTo>
                        <a:pt x="1697" y="554"/>
                      </a:lnTo>
                      <a:lnTo>
                        <a:pt x="1715" y="552"/>
                      </a:lnTo>
                      <a:lnTo>
                        <a:pt x="1709" y="542"/>
                      </a:lnTo>
                      <a:lnTo>
                        <a:pt x="1709" y="542"/>
                      </a:lnTo>
                      <a:lnTo>
                        <a:pt x="1705" y="542"/>
                      </a:lnTo>
                      <a:lnTo>
                        <a:pt x="1705" y="542"/>
                      </a:lnTo>
                      <a:lnTo>
                        <a:pt x="1705" y="542"/>
                      </a:lnTo>
                      <a:lnTo>
                        <a:pt x="1700" y="541"/>
                      </a:lnTo>
                      <a:lnTo>
                        <a:pt x="1698" y="535"/>
                      </a:lnTo>
                      <a:lnTo>
                        <a:pt x="1679" y="537"/>
                      </a:lnTo>
                      <a:lnTo>
                        <a:pt x="1661" y="542"/>
                      </a:lnTo>
                      <a:lnTo>
                        <a:pt x="1651" y="533"/>
                      </a:lnTo>
                      <a:lnTo>
                        <a:pt x="1642" y="530"/>
                      </a:lnTo>
                      <a:lnTo>
                        <a:pt x="1653" y="518"/>
                      </a:lnTo>
                      <a:lnTo>
                        <a:pt x="1634" y="526"/>
                      </a:lnTo>
                      <a:lnTo>
                        <a:pt x="1615" y="533"/>
                      </a:lnTo>
                      <a:lnTo>
                        <a:pt x="1598" y="539"/>
                      </a:lnTo>
                      <a:lnTo>
                        <a:pt x="1590" y="531"/>
                      </a:lnTo>
                      <a:lnTo>
                        <a:pt x="1569" y="536"/>
                      </a:lnTo>
                      <a:lnTo>
                        <a:pt x="1571" y="532"/>
                      </a:lnTo>
                      <a:lnTo>
                        <a:pt x="1588" y="523"/>
                      </a:lnTo>
                      <a:lnTo>
                        <a:pt x="1606" y="514"/>
                      </a:lnTo>
                      <a:lnTo>
                        <a:pt x="1628" y="505"/>
                      </a:lnTo>
                      <a:lnTo>
                        <a:pt x="1628" y="505"/>
                      </a:lnTo>
                      <a:lnTo>
                        <a:pt x="1628" y="505"/>
                      </a:lnTo>
                      <a:lnTo>
                        <a:pt x="1608" y="500"/>
                      </a:lnTo>
                      <a:lnTo>
                        <a:pt x="1592" y="502"/>
                      </a:lnTo>
                      <a:lnTo>
                        <a:pt x="1578" y="496"/>
                      </a:lnTo>
                      <a:lnTo>
                        <a:pt x="1560" y="492"/>
                      </a:lnTo>
                      <a:lnTo>
                        <a:pt x="1549" y="490"/>
                      </a:lnTo>
                      <a:lnTo>
                        <a:pt x="1545" y="486"/>
                      </a:lnTo>
                      <a:lnTo>
                        <a:pt x="1548" y="473"/>
                      </a:lnTo>
                      <a:lnTo>
                        <a:pt x="1548" y="473"/>
                      </a:lnTo>
                      <a:close/>
                      <a:moveTo>
                        <a:pt x="649" y="299"/>
                      </a:moveTo>
                      <a:lnTo>
                        <a:pt x="675" y="289"/>
                      </a:lnTo>
                      <a:lnTo>
                        <a:pt x="675" y="281"/>
                      </a:lnTo>
                      <a:lnTo>
                        <a:pt x="665" y="280"/>
                      </a:lnTo>
                      <a:lnTo>
                        <a:pt x="652" y="283"/>
                      </a:lnTo>
                      <a:lnTo>
                        <a:pt x="628" y="291"/>
                      </a:lnTo>
                      <a:lnTo>
                        <a:pt x="621" y="302"/>
                      </a:lnTo>
                      <a:lnTo>
                        <a:pt x="622" y="307"/>
                      </a:lnTo>
                      <a:lnTo>
                        <a:pt x="649" y="299"/>
                      </a:lnTo>
                      <a:close/>
                      <a:moveTo>
                        <a:pt x="505" y="237"/>
                      </a:moveTo>
                      <a:lnTo>
                        <a:pt x="513" y="229"/>
                      </a:lnTo>
                      <a:lnTo>
                        <a:pt x="502" y="227"/>
                      </a:lnTo>
                      <a:lnTo>
                        <a:pt x="481" y="231"/>
                      </a:lnTo>
                      <a:lnTo>
                        <a:pt x="484" y="236"/>
                      </a:lnTo>
                      <a:lnTo>
                        <a:pt x="490" y="241"/>
                      </a:lnTo>
                      <a:lnTo>
                        <a:pt x="505" y="237"/>
                      </a:lnTo>
                      <a:lnTo>
                        <a:pt x="505" y="237"/>
                      </a:lnTo>
                      <a:close/>
                      <a:moveTo>
                        <a:pt x="509" y="154"/>
                      </a:moveTo>
                      <a:lnTo>
                        <a:pt x="497" y="162"/>
                      </a:lnTo>
                      <a:lnTo>
                        <a:pt x="499" y="164"/>
                      </a:lnTo>
                      <a:lnTo>
                        <a:pt x="514" y="162"/>
                      </a:lnTo>
                      <a:lnTo>
                        <a:pt x="516" y="167"/>
                      </a:lnTo>
                      <a:lnTo>
                        <a:pt x="522" y="171"/>
                      </a:lnTo>
                      <a:lnTo>
                        <a:pt x="540" y="167"/>
                      </a:lnTo>
                      <a:lnTo>
                        <a:pt x="545" y="164"/>
                      </a:lnTo>
                      <a:lnTo>
                        <a:pt x="533" y="162"/>
                      </a:lnTo>
                      <a:lnTo>
                        <a:pt x="526" y="156"/>
                      </a:lnTo>
                      <a:lnTo>
                        <a:pt x="514" y="158"/>
                      </a:lnTo>
                      <a:lnTo>
                        <a:pt x="509" y="154"/>
                      </a:lnTo>
                      <a:lnTo>
                        <a:pt x="509" y="154"/>
                      </a:lnTo>
                      <a:close/>
                      <a:moveTo>
                        <a:pt x="975" y="4"/>
                      </a:moveTo>
                      <a:lnTo>
                        <a:pt x="959" y="0"/>
                      </a:lnTo>
                      <a:lnTo>
                        <a:pt x="921" y="10"/>
                      </a:lnTo>
                      <a:lnTo>
                        <a:pt x="909" y="9"/>
                      </a:lnTo>
                      <a:lnTo>
                        <a:pt x="868" y="18"/>
                      </a:lnTo>
                      <a:lnTo>
                        <a:pt x="850" y="20"/>
                      </a:lnTo>
                      <a:lnTo>
                        <a:pt x="820" y="29"/>
                      </a:lnTo>
                      <a:lnTo>
                        <a:pt x="803" y="39"/>
                      </a:lnTo>
                      <a:lnTo>
                        <a:pt x="771" y="49"/>
                      </a:lnTo>
                      <a:lnTo>
                        <a:pt x="742" y="49"/>
                      </a:lnTo>
                      <a:lnTo>
                        <a:pt x="719" y="60"/>
                      </a:lnTo>
                      <a:lnTo>
                        <a:pt x="731" y="66"/>
                      </a:lnTo>
                      <a:lnTo>
                        <a:pt x="734" y="75"/>
                      </a:lnTo>
                      <a:lnTo>
                        <a:pt x="731" y="85"/>
                      </a:lnTo>
                      <a:lnTo>
                        <a:pt x="739" y="92"/>
                      </a:lnTo>
                      <a:lnTo>
                        <a:pt x="734" y="106"/>
                      </a:lnTo>
                      <a:lnTo>
                        <a:pt x="700" y="106"/>
                      </a:lnTo>
                      <a:lnTo>
                        <a:pt x="716" y="96"/>
                      </a:lnTo>
                      <a:lnTo>
                        <a:pt x="704" y="96"/>
                      </a:lnTo>
                      <a:lnTo>
                        <a:pt x="654" y="106"/>
                      </a:lnTo>
                      <a:lnTo>
                        <a:pt x="621" y="115"/>
                      </a:lnTo>
                      <a:lnTo>
                        <a:pt x="624" y="127"/>
                      </a:lnTo>
                      <a:lnTo>
                        <a:pt x="620" y="135"/>
                      </a:lnTo>
                      <a:lnTo>
                        <a:pt x="636" y="140"/>
                      </a:lnTo>
                      <a:lnTo>
                        <a:pt x="663" y="137"/>
                      </a:lnTo>
                      <a:lnTo>
                        <a:pt x="669" y="143"/>
                      </a:lnTo>
                      <a:lnTo>
                        <a:pt x="680" y="137"/>
                      </a:lnTo>
                      <a:lnTo>
                        <a:pt x="703" y="134"/>
                      </a:lnTo>
                      <a:lnTo>
                        <a:pt x="713" y="134"/>
                      </a:lnTo>
                      <a:lnTo>
                        <a:pt x="691" y="141"/>
                      </a:lnTo>
                      <a:lnTo>
                        <a:pt x="695" y="145"/>
                      </a:lnTo>
                      <a:lnTo>
                        <a:pt x="686" y="154"/>
                      </a:lnTo>
                      <a:lnTo>
                        <a:pt x="665" y="162"/>
                      </a:lnTo>
                      <a:lnTo>
                        <a:pt x="656" y="160"/>
                      </a:lnTo>
                      <a:lnTo>
                        <a:pt x="630" y="169"/>
                      </a:lnTo>
                      <a:lnTo>
                        <a:pt x="622" y="166"/>
                      </a:lnTo>
                      <a:lnTo>
                        <a:pt x="607" y="167"/>
                      </a:lnTo>
                      <a:lnTo>
                        <a:pt x="588" y="178"/>
                      </a:lnTo>
                      <a:lnTo>
                        <a:pt x="559" y="190"/>
                      </a:lnTo>
                      <a:lnTo>
                        <a:pt x="537" y="203"/>
                      </a:lnTo>
                      <a:lnTo>
                        <a:pt x="538" y="212"/>
                      </a:lnTo>
                      <a:lnTo>
                        <a:pt x="523" y="224"/>
                      </a:lnTo>
                      <a:lnTo>
                        <a:pt x="529" y="230"/>
                      </a:lnTo>
                      <a:lnTo>
                        <a:pt x="531" y="240"/>
                      </a:lnTo>
                      <a:lnTo>
                        <a:pt x="558" y="235"/>
                      </a:lnTo>
                      <a:lnTo>
                        <a:pt x="559" y="244"/>
                      </a:lnTo>
                      <a:lnTo>
                        <a:pt x="547" y="251"/>
                      </a:lnTo>
                      <a:lnTo>
                        <a:pt x="534" y="264"/>
                      </a:lnTo>
                      <a:lnTo>
                        <a:pt x="544" y="264"/>
                      </a:lnTo>
                      <a:lnTo>
                        <a:pt x="571" y="256"/>
                      </a:lnTo>
                      <a:lnTo>
                        <a:pt x="565" y="266"/>
                      </a:lnTo>
                      <a:lnTo>
                        <a:pt x="579" y="259"/>
                      </a:lnTo>
                      <a:lnTo>
                        <a:pt x="577" y="270"/>
                      </a:lnTo>
                      <a:lnTo>
                        <a:pt x="594" y="261"/>
                      </a:lnTo>
                      <a:lnTo>
                        <a:pt x="596" y="266"/>
                      </a:lnTo>
                      <a:lnTo>
                        <a:pt x="623" y="259"/>
                      </a:lnTo>
                      <a:lnTo>
                        <a:pt x="600" y="272"/>
                      </a:lnTo>
                      <a:lnTo>
                        <a:pt x="579" y="289"/>
                      </a:lnTo>
                      <a:lnTo>
                        <a:pt x="557" y="296"/>
                      </a:lnTo>
                      <a:lnTo>
                        <a:pt x="549" y="301"/>
                      </a:lnTo>
                      <a:lnTo>
                        <a:pt x="510" y="315"/>
                      </a:lnTo>
                      <a:lnTo>
                        <a:pt x="492" y="323"/>
                      </a:lnTo>
                      <a:lnTo>
                        <a:pt x="467" y="326"/>
                      </a:lnTo>
                      <a:lnTo>
                        <a:pt x="436" y="338"/>
                      </a:lnTo>
                      <a:lnTo>
                        <a:pt x="411" y="345"/>
                      </a:lnTo>
                      <a:lnTo>
                        <a:pt x="382" y="356"/>
                      </a:lnTo>
                      <a:lnTo>
                        <a:pt x="380" y="359"/>
                      </a:lnTo>
                      <a:lnTo>
                        <a:pt x="417" y="353"/>
                      </a:lnTo>
                      <a:lnTo>
                        <a:pt x="439" y="345"/>
                      </a:lnTo>
                      <a:lnTo>
                        <a:pt x="466" y="338"/>
                      </a:lnTo>
                      <a:lnTo>
                        <a:pt x="488" y="331"/>
                      </a:lnTo>
                      <a:lnTo>
                        <a:pt x="498" y="333"/>
                      </a:lnTo>
                      <a:lnTo>
                        <a:pt x="529" y="324"/>
                      </a:lnTo>
                      <a:lnTo>
                        <a:pt x="546" y="313"/>
                      </a:lnTo>
                      <a:lnTo>
                        <a:pt x="585" y="302"/>
                      </a:lnTo>
                      <a:lnTo>
                        <a:pt x="599" y="292"/>
                      </a:lnTo>
                      <a:lnTo>
                        <a:pt x="624" y="285"/>
                      </a:lnTo>
                      <a:lnTo>
                        <a:pt x="652" y="275"/>
                      </a:lnTo>
                      <a:lnTo>
                        <a:pt x="686" y="261"/>
                      </a:lnTo>
                      <a:lnTo>
                        <a:pt x="685" y="249"/>
                      </a:lnTo>
                      <a:lnTo>
                        <a:pt x="726" y="234"/>
                      </a:lnTo>
                      <a:lnTo>
                        <a:pt x="754" y="219"/>
                      </a:lnTo>
                      <a:lnTo>
                        <a:pt x="789" y="207"/>
                      </a:lnTo>
                      <a:lnTo>
                        <a:pt x="787" y="213"/>
                      </a:lnTo>
                      <a:lnTo>
                        <a:pt x="762" y="219"/>
                      </a:lnTo>
                      <a:lnTo>
                        <a:pt x="731" y="241"/>
                      </a:lnTo>
                      <a:lnTo>
                        <a:pt x="719" y="254"/>
                      </a:lnTo>
                      <a:lnTo>
                        <a:pt x="743" y="249"/>
                      </a:lnTo>
                      <a:lnTo>
                        <a:pt x="765" y="242"/>
                      </a:lnTo>
                      <a:lnTo>
                        <a:pt x="790" y="237"/>
                      </a:lnTo>
                      <a:lnTo>
                        <a:pt x="801" y="236"/>
                      </a:lnTo>
                      <a:lnTo>
                        <a:pt x="814" y="220"/>
                      </a:lnTo>
                      <a:lnTo>
                        <a:pt x="837" y="216"/>
                      </a:lnTo>
                      <a:lnTo>
                        <a:pt x="847" y="225"/>
                      </a:lnTo>
                      <a:lnTo>
                        <a:pt x="869" y="235"/>
                      </a:lnTo>
                      <a:lnTo>
                        <a:pt x="894" y="233"/>
                      </a:lnTo>
                      <a:lnTo>
                        <a:pt x="916" y="241"/>
                      </a:lnTo>
                      <a:lnTo>
                        <a:pt x="928" y="246"/>
                      </a:lnTo>
                      <a:lnTo>
                        <a:pt x="940" y="268"/>
                      </a:lnTo>
                      <a:lnTo>
                        <a:pt x="954" y="275"/>
                      </a:lnTo>
                      <a:lnTo>
                        <a:pt x="980" y="275"/>
                      </a:lnTo>
                      <a:lnTo>
                        <a:pt x="996" y="276"/>
                      </a:lnTo>
                      <a:lnTo>
                        <a:pt x="986" y="297"/>
                      </a:lnTo>
                      <a:lnTo>
                        <a:pt x="991" y="316"/>
                      </a:lnTo>
                      <a:lnTo>
                        <a:pt x="979" y="335"/>
                      </a:lnTo>
                      <a:lnTo>
                        <a:pt x="988" y="342"/>
                      </a:lnTo>
                      <a:lnTo>
                        <a:pt x="990" y="350"/>
                      </a:lnTo>
                      <a:lnTo>
                        <a:pt x="990" y="350"/>
                      </a:lnTo>
                      <a:lnTo>
                        <a:pt x="1010" y="339"/>
                      </a:lnTo>
                      <a:lnTo>
                        <a:pt x="1021" y="326"/>
                      </a:lnTo>
                      <a:lnTo>
                        <a:pt x="1004" y="311"/>
                      </a:lnTo>
                      <a:lnTo>
                        <a:pt x="1010" y="286"/>
                      </a:lnTo>
                      <a:lnTo>
                        <a:pt x="1014" y="270"/>
                      </a:lnTo>
                      <a:lnTo>
                        <a:pt x="1007" y="261"/>
                      </a:lnTo>
                      <a:lnTo>
                        <a:pt x="1005" y="251"/>
                      </a:lnTo>
                      <a:lnTo>
                        <a:pt x="1007" y="240"/>
                      </a:lnTo>
                      <a:lnTo>
                        <a:pt x="983" y="247"/>
                      </a:lnTo>
                      <a:lnTo>
                        <a:pt x="955" y="260"/>
                      </a:lnTo>
                      <a:lnTo>
                        <a:pt x="954" y="245"/>
                      </a:lnTo>
                      <a:lnTo>
                        <a:pt x="951" y="235"/>
                      </a:lnTo>
                      <a:lnTo>
                        <a:pt x="942" y="229"/>
                      </a:lnTo>
                      <a:lnTo>
                        <a:pt x="926" y="229"/>
                      </a:lnTo>
                      <a:lnTo>
                        <a:pt x="1058" y="107"/>
                      </a:lnTo>
                      <a:lnTo>
                        <a:pt x="1149" y="33"/>
                      </a:lnTo>
                      <a:lnTo>
                        <a:pt x="1149" y="33"/>
                      </a:lnTo>
                      <a:lnTo>
                        <a:pt x="1149" y="33"/>
                      </a:lnTo>
                      <a:lnTo>
                        <a:pt x="1136" y="30"/>
                      </a:lnTo>
                      <a:lnTo>
                        <a:pt x="1120" y="23"/>
                      </a:lnTo>
                      <a:lnTo>
                        <a:pt x="1096" y="27"/>
                      </a:lnTo>
                      <a:lnTo>
                        <a:pt x="1087" y="24"/>
                      </a:lnTo>
                      <a:lnTo>
                        <a:pt x="1061" y="22"/>
                      </a:lnTo>
                      <a:lnTo>
                        <a:pt x="1038" y="16"/>
                      </a:lnTo>
                      <a:lnTo>
                        <a:pt x="1020" y="18"/>
                      </a:lnTo>
                      <a:lnTo>
                        <a:pt x="1002" y="15"/>
                      </a:lnTo>
                      <a:lnTo>
                        <a:pt x="1009" y="10"/>
                      </a:lnTo>
                      <a:lnTo>
                        <a:pt x="986" y="9"/>
                      </a:lnTo>
                      <a:lnTo>
                        <a:pt x="973" y="13"/>
                      </a:lnTo>
                      <a:lnTo>
                        <a:pt x="975" y="4"/>
                      </a:lnTo>
                      <a:lnTo>
                        <a:pt x="975" y="4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54" name="Venezuela">
                  <a:extLst>
                    <a:ext uri="{FF2B5EF4-FFF2-40B4-BE49-F238E27FC236}">
                      <a16:creationId xmlns:a16="http://schemas.microsoft.com/office/drawing/2014/main" id="{7FE00648-2ACE-45A8-B8A6-399BE8C4E8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08616" y="4208478"/>
                  <a:ext cx="397689" cy="382232"/>
                </a:xfrm>
                <a:custGeom>
                  <a:avLst/>
                  <a:gdLst>
                    <a:gd name="T0" fmla="*/ 275 w 283"/>
                    <a:gd name="T1" fmla="*/ 85 h 272"/>
                    <a:gd name="T2" fmla="*/ 262 w 283"/>
                    <a:gd name="T3" fmla="*/ 66 h 272"/>
                    <a:gd name="T4" fmla="*/ 230 w 283"/>
                    <a:gd name="T5" fmla="*/ 53 h 272"/>
                    <a:gd name="T6" fmla="*/ 241 w 283"/>
                    <a:gd name="T7" fmla="*/ 34 h 272"/>
                    <a:gd name="T8" fmla="*/ 190 w 283"/>
                    <a:gd name="T9" fmla="*/ 36 h 272"/>
                    <a:gd name="T10" fmla="*/ 178 w 283"/>
                    <a:gd name="T11" fmla="*/ 49 h 272"/>
                    <a:gd name="T12" fmla="*/ 151 w 283"/>
                    <a:gd name="T13" fmla="*/ 36 h 272"/>
                    <a:gd name="T14" fmla="*/ 110 w 283"/>
                    <a:gd name="T15" fmla="*/ 38 h 272"/>
                    <a:gd name="T16" fmla="*/ 96 w 283"/>
                    <a:gd name="T17" fmla="*/ 18 h 272"/>
                    <a:gd name="T18" fmla="*/ 75 w 283"/>
                    <a:gd name="T19" fmla="*/ 0 h 272"/>
                    <a:gd name="T20" fmla="*/ 69 w 283"/>
                    <a:gd name="T21" fmla="*/ 19 h 272"/>
                    <a:gd name="T22" fmla="*/ 42 w 283"/>
                    <a:gd name="T23" fmla="*/ 47 h 272"/>
                    <a:gd name="T24" fmla="*/ 43 w 283"/>
                    <a:gd name="T25" fmla="*/ 72 h 272"/>
                    <a:gd name="T26" fmla="*/ 27 w 283"/>
                    <a:gd name="T27" fmla="*/ 55 h 272"/>
                    <a:gd name="T28" fmla="*/ 39 w 283"/>
                    <a:gd name="T29" fmla="*/ 29 h 272"/>
                    <a:gd name="T30" fmla="*/ 44 w 283"/>
                    <a:gd name="T31" fmla="*/ 15 h 272"/>
                    <a:gd name="T32" fmla="*/ 31 w 283"/>
                    <a:gd name="T33" fmla="*/ 13 h 272"/>
                    <a:gd name="T34" fmla="*/ 17 w 283"/>
                    <a:gd name="T35" fmla="*/ 32 h 272"/>
                    <a:gd name="T36" fmla="*/ 7 w 283"/>
                    <a:gd name="T37" fmla="*/ 58 h 272"/>
                    <a:gd name="T38" fmla="*/ 12 w 283"/>
                    <a:gd name="T39" fmla="*/ 74 h 272"/>
                    <a:gd name="T40" fmla="*/ 18 w 283"/>
                    <a:gd name="T41" fmla="*/ 89 h 272"/>
                    <a:gd name="T42" fmla="*/ 16 w 283"/>
                    <a:gd name="T43" fmla="*/ 107 h 272"/>
                    <a:gd name="T44" fmla="*/ 22 w 283"/>
                    <a:gd name="T45" fmla="*/ 115 h 272"/>
                    <a:gd name="T46" fmla="*/ 54 w 283"/>
                    <a:gd name="T47" fmla="*/ 120 h 272"/>
                    <a:gd name="T48" fmla="*/ 80 w 283"/>
                    <a:gd name="T49" fmla="*/ 145 h 272"/>
                    <a:gd name="T50" fmla="*/ 103 w 283"/>
                    <a:gd name="T51" fmla="*/ 143 h 272"/>
                    <a:gd name="T52" fmla="*/ 123 w 283"/>
                    <a:gd name="T53" fmla="*/ 145 h 272"/>
                    <a:gd name="T54" fmla="*/ 113 w 283"/>
                    <a:gd name="T55" fmla="*/ 165 h 272"/>
                    <a:gd name="T56" fmla="*/ 115 w 283"/>
                    <a:gd name="T57" fmla="*/ 198 h 272"/>
                    <a:gd name="T58" fmla="*/ 122 w 283"/>
                    <a:gd name="T59" fmla="*/ 210 h 272"/>
                    <a:gd name="T60" fmla="*/ 118 w 283"/>
                    <a:gd name="T61" fmla="*/ 227 h 272"/>
                    <a:gd name="T62" fmla="*/ 130 w 283"/>
                    <a:gd name="T63" fmla="*/ 259 h 272"/>
                    <a:gd name="T64" fmla="*/ 157 w 283"/>
                    <a:gd name="T65" fmla="*/ 270 h 272"/>
                    <a:gd name="T66" fmla="*/ 177 w 283"/>
                    <a:gd name="T67" fmla="*/ 258 h 272"/>
                    <a:gd name="T68" fmla="*/ 188 w 283"/>
                    <a:gd name="T69" fmla="*/ 244 h 272"/>
                    <a:gd name="T70" fmla="*/ 203 w 283"/>
                    <a:gd name="T71" fmla="*/ 231 h 272"/>
                    <a:gd name="T72" fmla="*/ 182 w 283"/>
                    <a:gd name="T73" fmla="*/ 215 h 272"/>
                    <a:gd name="T74" fmla="*/ 174 w 283"/>
                    <a:gd name="T75" fmla="*/ 193 h 272"/>
                    <a:gd name="T76" fmla="*/ 194 w 283"/>
                    <a:gd name="T77" fmla="*/ 193 h 272"/>
                    <a:gd name="T78" fmla="*/ 216 w 283"/>
                    <a:gd name="T79" fmla="*/ 194 h 272"/>
                    <a:gd name="T80" fmla="*/ 255 w 283"/>
                    <a:gd name="T81" fmla="*/ 181 h 272"/>
                    <a:gd name="T82" fmla="*/ 261 w 283"/>
                    <a:gd name="T83" fmla="*/ 165 h 272"/>
                    <a:gd name="T84" fmla="*/ 252 w 283"/>
                    <a:gd name="T85" fmla="*/ 141 h 272"/>
                    <a:gd name="T86" fmla="*/ 266 w 283"/>
                    <a:gd name="T87" fmla="*/ 126 h 272"/>
                    <a:gd name="T88" fmla="*/ 264 w 283"/>
                    <a:gd name="T89" fmla="*/ 113 h 272"/>
                    <a:gd name="T90" fmla="*/ 283 w 283"/>
                    <a:gd name="T91" fmla="*/ 90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83" h="272">
                      <a:moveTo>
                        <a:pt x="283" y="90"/>
                      </a:moveTo>
                      <a:lnTo>
                        <a:pt x="275" y="85"/>
                      </a:lnTo>
                      <a:lnTo>
                        <a:pt x="265" y="85"/>
                      </a:lnTo>
                      <a:lnTo>
                        <a:pt x="262" y="66"/>
                      </a:lnTo>
                      <a:lnTo>
                        <a:pt x="246" y="54"/>
                      </a:lnTo>
                      <a:lnTo>
                        <a:pt x="230" y="53"/>
                      </a:lnTo>
                      <a:lnTo>
                        <a:pt x="224" y="42"/>
                      </a:lnTo>
                      <a:lnTo>
                        <a:pt x="241" y="34"/>
                      </a:lnTo>
                      <a:lnTo>
                        <a:pt x="216" y="34"/>
                      </a:lnTo>
                      <a:lnTo>
                        <a:pt x="190" y="36"/>
                      </a:lnTo>
                      <a:lnTo>
                        <a:pt x="190" y="42"/>
                      </a:lnTo>
                      <a:lnTo>
                        <a:pt x="178" y="49"/>
                      </a:lnTo>
                      <a:lnTo>
                        <a:pt x="162" y="47"/>
                      </a:lnTo>
                      <a:lnTo>
                        <a:pt x="151" y="36"/>
                      </a:lnTo>
                      <a:lnTo>
                        <a:pt x="128" y="38"/>
                      </a:lnTo>
                      <a:lnTo>
                        <a:pt x="110" y="38"/>
                      </a:lnTo>
                      <a:lnTo>
                        <a:pt x="109" y="31"/>
                      </a:lnTo>
                      <a:lnTo>
                        <a:pt x="96" y="18"/>
                      </a:lnTo>
                      <a:lnTo>
                        <a:pt x="82" y="17"/>
                      </a:lnTo>
                      <a:lnTo>
                        <a:pt x="75" y="0"/>
                      </a:lnTo>
                      <a:lnTo>
                        <a:pt x="67" y="7"/>
                      </a:lnTo>
                      <a:lnTo>
                        <a:pt x="69" y="19"/>
                      </a:lnTo>
                      <a:lnTo>
                        <a:pt x="42" y="29"/>
                      </a:lnTo>
                      <a:lnTo>
                        <a:pt x="42" y="47"/>
                      </a:lnTo>
                      <a:lnTo>
                        <a:pt x="49" y="55"/>
                      </a:lnTo>
                      <a:lnTo>
                        <a:pt x="43" y="72"/>
                      </a:lnTo>
                      <a:lnTo>
                        <a:pt x="34" y="74"/>
                      </a:lnTo>
                      <a:lnTo>
                        <a:pt x="27" y="55"/>
                      </a:lnTo>
                      <a:lnTo>
                        <a:pt x="37" y="41"/>
                      </a:lnTo>
                      <a:lnTo>
                        <a:pt x="39" y="29"/>
                      </a:lnTo>
                      <a:lnTo>
                        <a:pt x="32" y="18"/>
                      </a:lnTo>
                      <a:lnTo>
                        <a:pt x="44" y="15"/>
                      </a:lnTo>
                      <a:lnTo>
                        <a:pt x="45" y="9"/>
                      </a:lnTo>
                      <a:lnTo>
                        <a:pt x="31" y="13"/>
                      </a:lnTo>
                      <a:lnTo>
                        <a:pt x="26" y="25"/>
                      </a:lnTo>
                      <a:lnTo>
                        <a:pt x="17" y="32"/>
                      </a:lnTo>
                      <a:lnTo>
                        <a:pt x="11" y="41"/>
                      </a:lnTo>
                      <a:lnTo>
                        <a:pt x="7" y="58"/>
                      </a:lnTo>
                      <a:lnTo>
                        <a:pt x="0" y="72"/>
                      </a:lnTo>
                      <a:lnTo>
                        <a:pt x="12" y="74"/>
                      </a:lnTo>
                      <a:lnTo>
                        <a:pt x="13" y="84"/>
                      </a:lnTo>
                      <a:lnTo>
                        <a:pt x="18" y="89"/>
                      </a:lnTo>
                      <a:lnTo>
                        <a:pt x="19" y="99"/>
                      </a:lnTo>
                      <a:lnTo>
                        <a:pt x="16" y="107"/>
                      </a:lnTo>
                      <a:lnTo>
                        <a:pt x="17" y="113"/>
                      </a:lnTo>
                      <a:lnTo>
                        <a:pt x="22" y="115"/>
                      </a:lnTo>
                      <a:lnTo>
                        <a:pt x="27" y="123"/>
                      </a:lnTo>
                      <a:lnTo>
                        <a:pt x="54" y="120"/>
                      </a:lnTo>
                      <a:lnTo>
                        <a:pt x="66" y="124"/>
                      </a:lnTo>
                      <a:lnTo>
                        <a:pt x="80" y="145"/>
                      </a:lnTo>
                      <a:lnTo>
                        <a:pt x="88" y="142"/>
                      </a:lnTo>
                      <a:lnTo>
                        <a:pt x="103" y="143"/>
                      </a:lnTo>
                      <a:lnTo>
                        <a:pt x="115" y="140"/>
                      </a:lnTo>
                      <a:lnTo>
                        <a:pt x="123" y="145"/>
                      </a:lnTo>
                      <a:lnTo>
                        <a:pt x="118" y="157"/>
                      </a:lnTo>
                      <a:lnTo>
                        <a:pt x="113" y="165"/>
                      </a:lnTo>
                      <a:lnTo>
                        <a:pt x="111" y="182"/>
                      </a:lnTo>
                      <a:lnTo>
                        <a:pt x="115" y="198"/>
                      </a:lnTo>
                      <a:lnTo>
                        <a:pt x="121" y="204"/>
                      </a:lnTo>
                      <a:lnTo>
                        <a:pt x="122" y="210"/>
                      </a:lnTo>
                      <a:lnTo>
                        <a:pt x="111" y="222"/>
                      </a:lnTo>
                      <a:lnTo>
                        <a:pt x="118" y="227"/>
                      </a:lnTo>
                      <a:lnTo>
                        <a:pt x="124" y="235"/>
                      </a:lnTo>
                      <a:lnTo>
                        <a:pt x="130" y="259"/>
                      </a:lnTo>
                      <a:lnTo>
                        <a:pt x="141" y="272"/>
                      </a:lnTo>
                      <a:lnTo>
                        <a:pt x="157" y="270"/>
                      </a:lnTo>
                      <a:lnTo>
                        <a:pt x="162" y="263"/>
                      </a:lnTo>
                      <a:lnTo>
                        <a:pt x="177" y="258"/>
                      </a:lnTo>
                      <a:lnTo>
                        <a:pt x="186" y="254"/>
                      </a:lnTo>
                      <a:lnTo>
                        <a:pt x="188" y="244"/>
                      </a:lnTo>
                      <a:lnTo>
                        <a:pt x="204" y="237"/>
                      </a:lnTo>
                      <a:lnTo>
                        <a:pt x="203" y="231"/>
                      </a:lnTo>
                      <a:lnTo>
                        <a:pt x="184" y="230"/>
                      </a:lnTo>
                      <a:lnTo>
                        <a:pt x="182" y="215"/>
                      </a:lnTo>
                      <a:lnTo>
                        <a:pt x="183" y="199"/>
                      </a:lnTo>
                      <a:lnTo>
                        <a:pt x="174" y="193"/>
                      </a:lnTo>
                      <a:lnTo>
                        <a:pt x="178" y="190"/>
                      </a:lnTo>
                      <a:lnTo>
                        <a:pt x="194" y="193"/>
                      </a:lnTo>
                      <a:lnTo>
                        <a:pt x="210" y="200"/>
                      </a:lnTo>
                      <a:lnTo>
                        <a:pt x="216" y="194"/>
                      </a:lnTo>
                      <a:lnTo>
                        <a:pt x="231" y="190"/>
                      </a:lnTo>
                      <a:lnTo>
                        <a:pt x="255" y="181"/>
                      </a:lnTo>
                      <a:lnTo>
                        <a:pt x="263" y="173"/>
                      </a:lnTo>
                      <a:lnTo>
                        <a:pt x="261" y="165"/>
                      </a:lnTo>
                      <a:lnTo>
                        <a:pt x="247" y="147"/>
                      </a:lnTo>
                      <a:lnTo>
                        <a:pt x="252" y="141"/>
                      </a:lnTo>
                      <a:lnTo>
                        <a:pt x="252" y="130"/>
                      </a:lnTo>
                      <a:lnTo>
                        <a:pt x="266" y="126"/>
                      </a:lnTo>
                      <a:lnTo>
                        <a:pt x="271" y="121"/>
                      </a:lnTo>
                      <a:lnTo>
                        <a:pt x="264" y="113"/>
                      </a:lnTo>
                      <a:lnTo>
                        <a:pt x="266" y="104"/>
                      </a:lnTo>
                      <a:lnTo>
                        <a:pt x="283" y="90"/>
                      </a:lnTo>
                      <a:lnTo>
                        <a:pt x="283" y="90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55" name="Aruba">
                  <a:extLst>
                    <a:ext uri="{FF2B5EF4-FFF2-40B4-BE49-F238E27FC236}">
                      <a16:creationId xmlns:a16="http://schemas.microsoft.com/office/drawing/2014/main" id="{07D619A7-1664-48D4-A7A1-FE8BEA5F9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11201" y="4194425"/>
                  <a:ext cx="4215" cy="4216"/>
                </a:xfrm>
                <a:custGeom>
                  <a:avLst/>
                  <a:gdLst>
                    <a:gd name="T0" fmla="*/ 3 w 3"/>
                    <a:gd name="T1" fmla="*/ 3 h 3"/>
                    <a:gd name="T2" fmla="*/ 3 w 3"/>
                    <a:gd name="T3" fmla="*/ 2 h 3"/>
                    <a:gd name="T4" fmla="*/ 2 w 3"/>
                    <a:gd name="T5" fmla="*/ 1 h 3"/>
                    <a:gd name="T6" fmla="*/ 1 w 3"/>
                    <a:gd name="T7" fmla="*/ 0 h 3"/>
                    <a:gd name="T8" fmla="*/ 0 w 3"/>
                    <a:gd name="T9" fmla="*/ 0 h 3"/>
                    <a:gd name="T10" fmla="*/ 0 w 3"/>
                    <a:gd name="T11" fmla="*/ 1 h 3"/>
                    <a:gd name="T12" fmla="*/ 1 w 3"/>
                    <a:gd name="T13" fmla="*/ 1 h 3"/>
                    <a:gd name="T14" fmla="*/ 2 w 3"/>
                    <a:gd name="T15" fmla="*/ 3 h 3"/>
                    <a:gd name="T16" fmla="*/ 3 w 3"/>
                    <a:gd name="T17" fmla="*/ 3 h 3"/>
                    <a:gd name="T18" fmla="*/ 3 w 3"/>
                    <a:gd name="T19" fmla="*/ 3 h 3"/>
                    <a:gd name="T20" fmla="*/ 3 w 3"/>
                    <a:gd name="T21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lnTo>
                        <a:pt x="3" y="2"/>
                      </a:ln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2" y="3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3" y="3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56" name="Antigua and Barbuda">
                  <a:extLst>
                    <a:ext uri="{FF2B5EF4-FFF2-40B4-BE49-F238E27FC236}">
                      <a16:creationId xmlns:a16="http://schemas.microsoft.com/office/drawing/2014/main" id="{3A7726B6-983C-4E83-B4C6-EA466EC625F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62743" y="4022983"/>
                  <a:ext cx="4215" cy="23890"/>
                </a:xfrm>
                <a:custGeom>
                  <a:avLst/>
                  <a:gdLst>
                    <a:gd name="T0" fmla="*/ 2 w 3"/>
                    <a:gd name="T1" fmla="*/ 16 h 17"/>
                    <a:gd name="T2" fmla="*/ 3 w 3"/>
                    <a:gd name="T3" fmla="*/ 16 h 17"/>
                    <a:gd name="T4" fmla="*/ 3 w 3"/>
                    <a:gd name="T5" fmla="*/ 15 h 17"/>
                    <a:gd name="T6" fmla="*/ 3 w 3"/>
                    <a:gd name="T7" fmla="*/ 15 h 17"/>
                    <a:gd name="T8" fmla="*/ 3 w 3"/>
                    <a:gd name="T9" fmla="*/ 14 h 17"/>
                    <a:gd name="T10" fmla="*/ 2 w 3"/>
                    <a:gd name="T11" fmla="*/ 13 h 17"/>
                    <a:gd name="T12" fmla="*/ 1 w 3"/>
                    <a:gd name="T13" fmla="*/ 13 h 17"/>
                    <a:gd name="T14" fmla="*/ 0 w 3"/>
                    <a:gd name="T15" fmla="*/ 15 h 17"/>
                    <a:gd name="T16" fmla="*/ 0 w 3"/>
                    <a:gd name="T17" fmla="*/ 15 h 17"/>
                    <a:gd name="T18" fmla="*/ 0 w 3"/>
                    <a:gd name="T19" fmla="*/ 17 h 17"/>
                    <a:gd name="T20" fmla="*/ 1 w 3"/>
                    <a:gd name="T21" fmla="*/ 17 h 17"/>
                    <a:gd name="T22" fmla="*/ 2 w 3"/>
                    <a:gd name="T23" fmla="*/ 16 h 17"/>
                    <a:gd name="T24" fmla="*/ 2 w 3"/>
                    <a:gd name="T25" fmla="*/ 16 h 17"/>
                    <a:gd name="T26" fmla="*/ 3 w 3"/>
                    <a:gd name="T27" fmla="*/ 3 h 17"/>
                    <a:gd name="T28" fmla="*/ 3 w 3"/>
                    <a:gd name="T29" fmla="*/ 1 h 17"/>
                    <a:gd name="T30" fmla="*/ 3 w 3"/>
                    <a:gd name="T31" fmla="*/ 0 h 17"/>
                    <a:gd name="T32" fmla="*/ 1 w 3"/>
                    <a:gd name="T33" fmla="*/ 0 h 17"/>
                    <a:gd name="T34" fmla="*/ 1 w 3"/>
                    <a:gd name="T35" fmla="*/ 0 h 17"/>
                    <a:gd name="T36" fmla="*/ 1 w 3"/>
                    <a:gd name="T37" fmla="*/ 0 h 17"/>
                    <a:gd name="T38" fmla="*/ 0 w 3"/>
                    <a:gd name="T39" fmla="*/ 0 h 17"/>
                    <a:gd name="T40" fmla="*/ 1 w 3"/>
                    <a:gd name="T41" fmla="*/ 3 h 17"/>
                    <a:gd name="T42" fmla="*/ 3 w 3"/>
                    <a:gd name="T43" fmla="*/ 4 h 17"/>
                    <a:gd name="T44" fmla="*/ 3 w 3"/>
                    <a:gd name="T45" fmla="*/ 3 h 17"/>
                    <a:gd name="T46" fmla="*/ 3 w 3"/>
                    <a:gd name="T47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" h="17">
                      <a:moveTo>
                        <a:pt x="2" y="16"/>
                      </a:moveTo>
                      <a:lnTo>
                        <a:pt x="3" y="16"/>
                      </a:lnTo>
                      <a:lnTo>
                        <a:pt x="3" y="15"/>
                      </a:lnTo>
                      <a:lnTo>
                        <a:pt x="3" y="15"/>
                      </a:lnTo>
                      <a:lnTo>
                        <a:pt x="3" y="14"/>
                      </a:lnTo>
                      <a:lnTo>
                        <a:pt x="2" y="13"/>
                      </a:lnTo>
                      <a:lnTo>
                        <a:pt x="1" y="13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7"/>
                      </a:lnTo>
                      <a:lnTo>
                        <a:pt x="1" y="17"/>
                      </a:lnTo>
                      <a:lnTo>
                        <a:pt x="2" y="16"/>
                      </a:lnTo>
                      <a:lnTo>
                        <a:pt x="2" y="16"/>
                      </a:lnTo>
                      <a:close/>
                      <a:moveTo>
                        <a:pt x="3" y="3"/>
                      </a:move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3"/>
                      </a:lnTo>
                      <a:lnTo>
                        <a:pt x="3" y="4"/>
                      </a:lnTo>
                      <a:lnTo>
                        <a:pt x="3" y="3"/>
                      </a:lnTo>
                      <a:lnTo>
                        <a:pt x="3" y="3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57" name="The Bahamas">
                  <a:extLst>
                    <a:ext uri="{FF2B5EF4-FFF2-40B4-BE49-F238E27FC236}">
                      <a16:creationId xmlns:a16="http://schemas.microsoft.com/office/drawing/2014/main" id="{7968297E-CFEA-4633-B852-B034993B31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06033" y="3715231"/>
                  <a:ext cx="158794" cy="200953"/>
                </a:xfrm>
                <a:custGeom>
                  <a:avLst/>
                  <a:gdLst>
                    <a:gd name="T0" fmla="*/ 100 w 113"/>
                    <a:gd name="T1" fmla="*/ 137 h 143"/>
                    <a:gd name="T2" fmla="*/ 90 w 113"/>
                    <a:gd name="T3" fmla="*/ 139 h 143"/>
                    <a:gd name="T4" fmla="*/ 90 w 113"/>
                    <a:gd name="T5" fmla="*/ 143 h 143"/>
                    <a:gd name="T6" fmla="*/ 107 w 113"/>
                    <a:gd name="T7" fmla="*/ 129 h 143"/>
                    <a:gd name="T8" fmla="*/ 107 w 113"/>
                    <a:gd name="T9" fmla="*/ 129 h 143"/>
                    <a:gd name="T10" fmla="*/ 108 w 113"/>
                    <a:gd name="T11" fmla="*/ 108 h 143"/>
                    <a:gd name="T12" fmla="*/ 111 w 113"/>
                    <a:gd name="T13" fmla="*/ 108 h 143"/>
                    <a:gd name="T14" fmla="*/ 82 w 113"/>
                    <a:gd name="T15" fmla="*/ 112 h 143"/>
                    <a:gd name="T16" fmla="*/ 91 w 113"/>
                    <a:gd name="T17" fmla="*/ 100 h 143"/>
                    <a:gd name="T18" fmla="*/ 89 w 113"/>
                    <a:gd name="T19" fmla="*/ 104 h 143"/>
                    <a:gd name="T20" fmla="*/ 85 w 113"/>
                    <a:gd name="T21" fmla="*/ 109 h 143"/>
                    <a:gd name="T22" fmla="*/ 86 w 113"/>
                    <a:gd name="T23" fmla="*/ 100 h 143"/>
                    <a:gd name="T24" fmla="*/ 82 w 113"/>
                    <a:gd name="T25" fmla="*/ 99 h 143"/>
                    <a:gd name="T26" fmla="*/ 86 w 113"/>
                    <a:gd name="T27" fmla="*/ 100 h 143"/>
                    <a:gd name="T28" fmla="*/ 67 w 113"/>
                    <a:gd name="T29" fmla="*/ 86 h 143"/>
                    <a:gd name="T30" fmla="*/ 64 w 113"/>
                    <a:gd name="T31" fmla="*/ 80 h 143"/>
                    <a:gd name="T32" fmla="*/ 65 w 113"/>
                    <a:gd name="T33" fmla="*/ 88 h 143"/>
                    <a:gd name="T34" fmla="*/ 71 w 113"/>
                    <a:gd name="T35" fmla="*/ 96 h 143"/>
                    <a:gd name="T36" fmla="*/ 51 w 113"/>
                    <a:gd name="T37" fmla="*/ 78 h 143"/>
                    <a:gd name="T38" fmla="*/ 56 w 113"/>
                    <a:gd name="T39" fmla="*/ 83 h 143"/>
                    <a:gd name="T40" fmla="*/ 83 w 113"/>
                    <a:gd name="T41" fmla="*/ 67 h 143"/>
                    <a:gd name="T42" fmla="*/ 84 w 113"/>
                    <a:gd name="T43" fmla="*/ 68 h 143"/>
                    <a:gd name="T44" fmla="*/ 13 w 113"/>
                    <a:gd name="T45" fmla="*/ 64 h 143"/>
                    <a:gd name="T46" fmla="*/ 14 w 113"/>
                    <a:gd name="T47" fmla="*/ 73 h 143"/>
                    <a:gd name="T48" fmla="*/ 19 w 113"/>
                    <a:gd name="T49" fmla="*/ 72 h 143"/>
                    <a:gd name="T50" fmla="*/ 18 w 113"/>
                    <a:gd name="T51" fmla="*/ 64 h 143"/>
                    <a:gd name="T52" fmla="*/ 17 w 113"/>
                    <a:gd name="T53" fmla="*/ 64 h 143"/>
                    <a:gd name="T54" fmla="*/ 59 w 113"/>
                    <a:gd name="T55" fmla="*/ 53 h 143"/>
                    <a:gd name="T56" fmla="*/ 61 w 113"/>
                    <a:gd name="T57" fmla="*/ 58 h 143"/>
                    <a:gd name="T58" fmla="*/ 61 w 113"/>
                    <a:gd name="T59" fmla="*/ 66 h 143"/>
                    <a:gd name="T60" fmla="*/ 66 w 113"/>
                    <a:gd name="T61" fmla="*/ 65 h 143"/>
                    <a:gd name="T62" fmla="*/ 25 w 113"/>
                    <a:gd name="T63" fmla="*/ 44 h 143"/>
                    <a:gd name="T64" fmla="*/ 27 w 113"/>
                    <a:gd name="T65" fmla="*/ 46 h 143"/>
                    <a:gd name="T66" fmla="*/ 14 w 113"/>
                    <a:gd name="T67" fmla="*/ 46 h 143"/>
                    <a:gd name="T68" fmla="*/ 10 w 113"/>
                    <a:gd name="T69" fmla="*/ 46 h 143"/>
                    <a:gd name="T70" fmla="*/ 7 w 113"/>
                    <a:gd name="T71" fmla="*/ 54 h 143"/>
                    <a:gd name="T72" fmla="*/ 6 w 113"/>
                    <a:gd name="T73" fmla="*/ 59 h 143"/>
                    <a:gd name="T74" fmla="*/ 10 w 113"/>
                    <a:gd name="T75" fmla="*/ 62 h 143"/>
                    <a:gd name="T76" fmla="*/ 16 w 113"/>
                    <a:gd name="T77" fmla="*/ 58 h 143"/>
                    <a:gd name="T78" fmla="*/ 42 w 113"/>
                    <a:gd name="T79" fmla="*/ 32 h 143"/>
                    <a:gd name="T80" fmla="*/ 43 w 113"/>
                    <a:gd name="T81" fmla="*/ 36 h 143"/>
                    <a:gd name="T82" fmla="*/ 51 w 113"/>
                    <a:gd name="T83" fmla="*/ 46 h 143"/>
                    <a:gd name="T84" fmla="*/ 48 w 113"/>
                    <a:gd name="T85" fmla="*/ 52 h 143"/>
                    <a:gd name="T86" fmla="*/ 52 w 113"/>
                    <a:gd name="T87" fmla="*/ 44 h 143"/>
                    <a:gd name="T88" fmla="*/ 43 w 113"/>
                    <a:gd name="T89" fmla="*/ 34 h 143"/>
                    <a:gd name="T90" fmla="*/ 7 w 113"/>
                    <a:gd name="T91" fmla="*/ 5 h 143"/>
                    <a:gd name="T92" fmla="*/ 0 w 113"/>
                    <a:gd name="T93" fmla="*/ 5 h 143"/>
                    <a:gd name="T94" fmla="*/ 15 w 113"/>
                    <a:gd name="T95" fmla="*/ 7 h 143"/>
                    <a:gd name="T96" fmla="*/ 15 w 113"/>
                    <a:gd name="T97" fmla="*/ 4 h 143"/>
                    <a:gd name="T98" fmla="*/ 33 w 113"/>
                    <a:gd name="T99" fmla="*/ 23 h 143"/>
                    <a:gd name="T100" fmla="*/ 35 w 113"/>
                    <a:gd name="T101" fmla="*/ 7 h 143"/>
                    <a:gd name="T102" fmla="*/ 31 w 113"/>
                    <a:gd name="T103" fmla="*/ 3 h 143"/>
                    <a:gd name="T104" fmla="*/ 22 w 113"/>
                    <a:gd name="T105" fmla="*/ 1 h 143"/>
                    <a:gd name="T106" fmla="*/ 35 w 113"/>
                    <a:gd name="T107" fmla="*/ 10 h 143"/>
                    <a:gd name="T108" fmla="*/ 31 w 113"/>
                    <a:gd name="T109" fmla="*/ 19 h 143"/>
                    <a:gd name="T110" fmla="*/ 32 w 113"/>
                    <a:gd name="T111" fmla="*/ 24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3" h="143">
                      <a:moveTo>
                        <a:pt x="104" y="136"/>
                      </a:moveTo>
                      <a:lnTo>
                        <a:pt x="104" y="134"/>
                      </a:lnTo>
                      <a:lnTo>
                        <a:pt x="103" y="133"/>
                      </a:lnTo>
                      <a:lnTo>
                        <a:pt x="101" y="136"/>
                      </a:lnTo>
                      <a:lnTo>
                        <a:pt x="100" y="137"/>
                      </a:lnTo>
                      <a:lnTo>
                        <a:pt x="99" y="137"/>
                      </a:lnTo>
                      <a:lnTo>
                        <a:pt x="96" y="136"/>
                      </a:lnTo>
                      <a:lnTo>
                        <a:pt x="94" y="136"/>
                      </a:lnTo>
                      <a:lnTo>
                        <a:pt x="92" y="138"/>
                      </a:lnTo>
                      <a:lnTo>
                        <a:pt x="90" y="139"/>
                      </a:lnTo>
                      <a:lnTo>
                        <a:pt x="90" y="139"/>
                      </a:lnTo>
                      <a:lnTo>
                        <a:pt x="90" y="140"/>
                      </a:lnTo>
                      <a:lnTo>
                        <a:pt x="89" y="141"/>
                      </a:lnTo>
                      <a:lnTo>
                        <a:pt x="89" y="142"/>
                      </a:lnTo>
                      <a:lnTo>
                        <a:pt x="90" y="143"/>
                      </a:lnTo>
                      <a:lnTo>
                        <a:pt x="96" y="143"/>
                      </a:lnTo>
                      <a:lnTo>
                        <a:pt x="100" y="142"/>
                      </a:lnTo>
                      <a:lnTo>
                        <a:pt x="103" y="138"/>
                      </a:lnTo>
                      <a:lnTo>
                        <a:pt x="104" y="136"/>
                      </a:lnTo>
                      <a:close/>
                      <a:moveTo>
                        <a:pt x="107" y="129"/>
                      </a:moveTo>
                      <a:lnTo>
                        <a:pt x="105" y="128"/>
                      </a:lnTo>
                      <a:lnTo>
                        <a:pt x="104" y="129"/>
                      </a:lnTo>
                      <a:lnTo>
                        <a:pt x="104" y="130"/>
                      </a:lnTo>
                      <a:lnTo>
                        <a:pt x="107" y="129"/>
                      </a:lnTo>
                      <a:lnTo>
                        <a:pt x="107" y="129"/>
                      </a:lnTo>
                      <a:close/>
                      <a:moveTo>
                        <a:pt x="107" y="107"/>
                      </a:moveTo>
                      <a:lnTo>
                        <a:pt x="105" y="106"/>
                      </a:lnTo>
                      <a:lnTo>
                        <a:pt x="104" y="108"/>
                      </a:lnTo>
                      <a:lnTo>
                        <a:pt x="105" y="109"/>
                      </a:lnTo>
                      <a:lnTo>
                        <a:pt x="108" y="108"/>
                      </a:lnTo>
                      <a:lnTo>
                        <a:pt x="110" y="109"/>
                      </a:lnTo>
                      <a:lnTo>
                        <a:pt x="112" y="110"/>
                      </a:lnTo>
                      <a:lnTo>
                        <a:pt x="113" y="109"/>
                      </a:lnTo>
                      <a:lnTo>
                        <a:pt x="113" y="109"/>
                      </a:lnTo>
                      <a:lnTo>
                        <a:pt x="111" y="108"/>
                      </a:lnTo>
                      <a:lnTo>
                        <a:pt x="109" y="107"/>
                      </a:lnTo>
                      <a:lnTo>
                        <a:pt x="108" y="107"/>
                      </a:lnTo>
                      <a:lnTo>
                        <a:pt x="107" y="107"/>
                      </a:lnTo>
                      <a:lnTo>
                        <a:pt x="107" y="107"/>
                      </a:lnTo>
                      <a:close/>
                      <a:moveTo>
                        <a:pt x="82" y="112"/>
                      </a:moveTo>
                      <a:lnTo>
                        <a:pt x="85" y="110"/>
                      </a:lnTo>
                      <a:lnTo>
                        <a:pt x="87" y="109"/>
                      </a:lnTo>
                      <a:lnTo>
                        <a:pt x="91" y="104"/>
                      </a:lnTo>
                      <a:lnTo>
                        <a:pt x="90" y="102"/>
                      </a:lnTo>
                      <a:lnTo>
                        <a:pt x="91" y="100"/>
                      </a:lnTo>
                      <a:lnTo>
                        <a:pt x="89" y="100"/>
                      </a:lnTo>
                      <a:lnTo>
                        <a:pt x="88" y="102"/>
                      </a:lnTo>
                      <a:lnTo>
                        <a:pt x="88" y="103"/>
                      </a:lnTo>
                      <a:lnTo>
                        <a:pt x="89" y="103"/>
                      </a:lnTo>
                      <a:lnTo>
                        <a:pt x="89" y="104"/>
                      </a:lnTo>
                      <a:lnTo>
                        <a:pt x="88" y="106"/>
                      </a:lnTo>
                      <a:lnTo>
                        <a:pt x="87" y="106"/>
                      </a:lnTo>
                      <a:lnTo>
                        <a:pt x="87" y="107"/>
                      </a:lnTo>
                      <a:lnTo>
                        <a:pt x="86" y="107"/>
                      </a:lnTo>
                      <a:lnTo>
                        <a:pt x="85" y="109"/>
                      </a:lnTo>
                      <a:lnTo>
                        <a:pt x="82" y="112"/>
                      </a:lnTo>
                      <a:lnTo>
                        <a:pt x="81" y="113"/>
                      </a:lnTo>
                      <a:lnTo>
                        <a:pt x="82" y="112"/>
                      </a:lnTo>
                      <a:lnTo>
                        <a:pt x="82" y="112"/>
                      </a:lnTo>
                      <a:close/>
                      <a:moveTo>
                        <a:pt x="86" y="100"/>
                      </a:moveTo>
                      <a:lnTo>
                        <a:pt x="85" y="100"/>
                      </a:lnTo>
                      <a:lnTo>
                        <a:pt x="84" y="98"/>
                      </a:lnTo>
                      <a:lnTo>
                        <a:pt x="82" y="98"/>
                      </a:lnTo>
                      <a:lnTo>
                        <a:pt x="82" y="98"/>
                      </a:lnTo>
                      <a:lnTo>
                        <a:pt x="82" y="99"/>
                      </a:lnTo>
                      <a:lnTo>
                        <a:pt x="82" y="101"/>
                      </a:lnTo>
                      <a:lnTo>
                        <a:pt x="83" y="100"/>
                      </a:lnTo>
                      <a:lnTo>
                        <a:pt x="86" y="102"/>
                      </a:lnTo>
                      <a:lnTo>
                        <a:pt x="87" y="101"/>
                      </a:lnTo>
                      <a:lnTo>
                        <a:pt x="86" y="100"/>
                      </a:lnTo>
                      <a:close/>
                      <a:moveTo>
                        <a:pt x="71" y="96"/>
                      </a:moveTo>
                      <a:lnTo>
                        <a:pt x="71" y="93"/>
                      </a:lnTo>
                      <a:lnTo>
                        <a:pt x="70" y="91"/>
                      </a:lnTo>
                      <a:lnTo>
                        <a:pt x="68" y="90"/>
                      </a:lnTo>
                      <a:lnTo>
                        <a:pt x="67" y="86"/>
                      </a:lnTo>
                      <a:lnTo>
                        <a:pt x="66" y="83"/>
                      </a:lnTo>
                      <a:lnTo>
                        <a:pt x="65" y="81"/>
                      </a:lnTo>
                      <a:lnTo>
                        <a:pt x="64" y="77"/>
                      </a:lnTo>
                      <a:lnTo>
                        <a:pt x="64" y="79"/>
                      </a:lnTo>
                      <a:lnTo>
                        <a:pt x="64" y="80"/>
                      </a:lnTo>
                      <a:lnTo>
                        <a:pt x="65" y="82"/>
                      </a:lnTo>
                      <a:lnTo>
                        <a:pt x="66" y="86"/>
                      </a:lnTo>
                      <a:lnTo>
                        <a:pt x="67" y="87"/>
                      </a:lnTo>
                      <a:lnTo>
                        <a:pt x="66" y="88"/>
                      </a:lnTo>
                      <a:lnTo>
                        <a:pt x="65" y="88"/>
                      </a:lnTo>
                      <a:lnTo>
                        <a:pt x="64" y="89"/>
                      </a:lnTo>
                      <a:lnTo>
                        <a:pt x="66" y="90"/>
                      </a:lnTo>
                      <a:lnTo>
                        <a:pt x="69" y="92"/>
                      </a:lnTo>
                      <a:lnTo>
                        <a:pt x="71" y="97"/>
                      </a:lnTo>
                      <a:lnTo>
                        <a:pt x="71" y="96"/>
                      </a:lnTo>
                      <a:lnTo>
                        <a:pt x="71" y="96"/>
                      </a:lnTo>
                      <a:close/>
                      <a:moveTo>
                        <a:pt x="56" y="83"/>
                      </a:moveTo>
                      <a:lnTo>
                        <a:pt x="54" y="82"/>
                      </a:lnTo>
                      <a:lnTo>
                        <a:pt x="54" y="81"/>
                      </a:lnTo>
                      <a:lnTo>
                        <a:pt x="51" y="78"/>
                      </a:lnTo>
                      <a:lnTo>
                        <a:pt x="50" y="77"/>
                      </a:lnTo>
                      <a:lnTo>
                        <a:pt x="49" y="79"/>
                      </a:lnTo>
                      <a:lnTo>
                        <a:pt x="50" y="79"/>
                      </a:lnTo>
                      <a:lnTo>
                        <a:pt x="54" y="82"/>
                      </a:lnTo>
                      <a:lnTo>
                        <a:pt x="56" y="83"/>
                      </a:lnTo>
                      <a:lnTo>
                        <a:pt x="56" y="83"/>
                      </a:lnTo>
                      <a:lnTo>
                        <a:pt x="56" y="83"/>
                      </a:lnTo>
                      <a:close/>
                      <a:moveTo>
                        <a:pt x="84" y="68"/>
                      </a:moveTo>
                      <a:lnTo>
                        <a:pt x="83" y="67"/>
                      </a:lnTo>
                      <a:lnTo>
                        <a:pt x="83" y="67"/>
                      </a:lnTo>
                      <a:lnTo>
                        <a:pt x="82" y="67"/>
                      </a:lnTo>
                      <a:lnTo>
                        <a:pt x="80" y="71"/>
                      </a:lnTo>
                      <a:lnTo>
                        <a:pt x="82" y="71"/>
                      </a:lnTo>
                      <a:lnTo>
                        <a:pt x="84" y="68"/>
                      </a:lnTo>
                      <a:lnTo>
                        <a:pt x="84" y="68"/>
                      </a:lnTo>
                      <a:close/>
                      <a:moveTo>
                        <a:pt x="17" y="64"/>
                      </a:moveTo>
                      <a:lnTo>
                        <a:pt x="16" y="62"/>
                      </a:lnTo>
                      <a:lnTo>
                        <a:pt x="15" y="63"/>
                      </a:lnTo>
                      <a:lnTo>
                        <a:pt x="14" y="63"/>
                      </a:lnTo>
                      <a:lnTo>
                        <a:pt x="13" y="64"/>
                      </a:lnTo>
                      <a:lnTo>
                        <a:pt x="12" y="64"/>
                      </a:lnTo>
                      <a:lnTo>
                        <a:pt x="11" y="64"/>
                      </a:lnTo>
                      <a:lnTo>
                        <a:pt x="12" y="68"/>
                      </a:lnTo>
                      <a:lnTo>
                        <a:pt x="13" y="69"/>
                      </a:lnTo>
                      <a:lnTo>
                        <a:pt x="14" y="73"/>
                      </a:lnTo>
                      <a:lnTo>
                        <a:pt x="15" y="73"/>
                      </a:lnTo>
                      <a:lnTo>
                        <a:pt x="14" y="75"/>
                      </a:lnTo>
                      <a:lnTo>
                        <a:pt x="18" y="75"/>
                      </a:lnTo>
                      <a:lnTo>
                        <a:pt x="19" y="73"/>
                      </a:lnTo>
                      <a:lnTo>
                        <a:pt x="19" y="72"/>
                      </a:lnTo>
                      <a:lnTo>
                        <a:pt x="19" y="72"/>
                      </a:lnTo>
                      <a:lnTo>
                        <a:pt x="19" y="71"/>
                      </a:lnTo>
                      <a:lnTo>
                        <a:pt x="19" y="70"/>
                      </a:lnTo>
                      <a:lnTo>
                        <a:pt x="19" y="66"/>
                      </a:lnTo>
                      <a:lnTo>
                        <a:pt x="18" y="64"/>
                      </a:lnTo>
                      <a:lnTo>
                        <a:pt x="16" y="67"/>
                      </a:lnTo>
                      <a:lnTo>
                        <a:pt x="15" y="66"/>
                      </a:lnTo>
                      <a:lnTo>
                        <a:pt x="17" y="64"/>
                      </a:lnTo>
                      <a:lnTo>
                        <a:pt x="17" y="64"/>
                      </a:lnTo>
                      <a:lnTo>
                        <a:pt x="17" y="64"/>
                      </a:lnTo>
                      <a:close/>
                      <a:moveTo>
                        <a:pt x="66" y="65"/>
                      </a:moveTo>
                      <a:lnTo>
                        <a:pt x="62" y="60"/>
                      </a:lnTo>
                      <a:lnTo>
                        <a:pt x="62" y="59"/>
                      </a:lnTo>
                      <a:lnTo>
                        <a:pt x="60" y="53"/>
                      </a:lnTo>
                      <a:lnTo>
                        <a:pt x="59" y="53"/>
                      </a:lnTo>
                      <a:lnTo>
                        <a:pt x="58" y="53"/>
                      </a:lnTo>
                      <a:lnTo>
                        <a:pt x="58" y="54"/>
                      </a:lnTo>
                      <a:lnTo>
                        <a:pt x="59" y="56"/>
                      </a:lnTo>
                      <a:lnTo>
                        <a:pt x="59" y="57"/>
                      </a:lnTo>
                      <a:lnTo>
                        <a:pt x="61" y="58"/>
                      </a:lnTo>
                      <a:lnTo>
                        <a:pt x="62" y="62"/>
                      </a:lnTo>
                      <a:lnTo>
                        <a:pt x="64" y="63"/>
                      </a:lnTo>
                      <a:lnTo>
                        <a:pt x="63" y="64"/>
                      </a:lnTo>
                      <a:lnTo>
                        <a:pt x="62" y="66"/>
                      </a:lnTo>
                      <a:lnTo>
                        <a:pt x="61" y="66"/>
                      </a:lnTo>
                      <a:lnTo>
                        <a:pt x="62" y="66"/>
                      </a:lnTo>
                      <a:lnTo>
                        <a:pt x="64" y="66"/>
                      </a:lnTo>
                      <a:lnTo>
                        <a:pt x="66" y="66"/>
                      </a:lnTo>
                      <a:lnTo>
                        <a:pt x="66" y="65"/>
                      </a:lnTo>
                      <a:lnTo>
                        <a:pt x="66" y="65"/>
                      </a:lnTo>
                      <a:close/>
                      <a:moveTo>
                        <a:pt x="27" y="46"/>
                      </a:moveTo>
                      <a:lnTo>
                        <a:pt x="29" y="45"/>
                      </a:lnTo>
                      <a:lnTo>
                        <a:pt x="29" y="45"/>
                      </a:lnTo>
                      <a:lnTo>
                        <a:pt x="28" y="44"/>
                      </a:lnTo>
                      <a:lnTo>
                        <a:pt x="25" y="44"/>
                      </a:lnTo>
                      <a:lnTo>
                        <a:pt x="23" y="45"/>
                      </a:lnTo>
                      <a:lnTo>
                        <a:pt x="22" y="46"/>
                      </a:lnTo>
                      <a:lnTo>
                        <a:pt x="23" y="46"/>
                      </a:lnTo>
                      <a:lnTo>
                        <a:pt x="24" y="46"/>
                      </a:lnTo>
                      <a:lnTo>
                        <a:pt x="27" y="46"/>
                      </a:lnTo>
                      <a:lnTo>
                        <a:pt x="27" y="46"/>
                      </a:lnTo>
                      <a:close/>
                      <a:moveTo>
                        <a:pt x="17" y="53"/>
                      </a:moveTo>
                      <a:lnTo>
                        <a:pt x="15" y="51"/>
                      </a:lnTo>
                      <a:lnTo>
                        <a:pt x="15" y="47"/>
                      </a:lnTo>
                      <a:lnTo>
                        <a:pt x="14" y="46"/>
                      </a:lnTo>
                      <a:lnTo>
                        <a:pt x="15" y="44"/>
                      </a:lnTo>
                      <a:lnTo>
                        <a:pt x="13" y="43"/>
                      </a:lnTo>
                      <a:lnTo>
                        <a:pt x="11" y="41"/>
                      </a:lnTo>
                      <a:lnTo>
                        <a:pt x="10" y="42"/>
                      </a:lnTo>
                      <a:lnTo>
                        <a:pt x="10" y="46"/>
                      </a:lnTo>
                      <a:lnTo>
                        <a:pt x="9" y="47"/>
                      </a:lnTo>
                      <a:lnTo>
                        <a:pt x="6" y="52"/>
                      </a:lnTo>
                      <a:lnTo>
                        <a:pt x="7" y="53"/>
                      </a:lnTo>
                      <a:lnTo>
                        <a:pt x="7" y="53"/>
                      </a:lnTo>
                      <a:lnTo>
                        <a:pt x="7" y="54"/>
                      </a:lnTo>
                      <a:lnTo>
                        <a:pt x="5" y="56"/>
                      </a:lnTo>
                      <a:lnTo>
                        <a:pt x="5" y="55"/>
                      </a:lnTo>
                      <a:lnTo>
                        <a:pt x="3" y="55"/>
                      </a:lnTo>
                      <a:lnTo>
                        <a:pt x="4" y="57"/>
                      </a:lnTo>
                      <a:lnTo>
                        <a:pt x="6" y="59"/>
                      </a:lnTo>
                      <a:lnTo>
                        <a:pt x="7" y="59"/>
                      </a:lnTo>
                      <a:lnTo>
                        <a:pt x="9" y="58"/>
                      </a:lnTo>
                      <a:lnTo>
                        <a:pt x="9" y="60"/>
                      </a:lnTo>
                      <a:lnTo>
                        <a:pt x="10" y="61"/>
                      </a:lnTo>
                      <a:lnTo>
                        <a:pt x="10" y="62"/>
                      </a:lnTo>
                      <a:lnTo>
                        <a:pt x="11" y="61"/>
                      </a:lnTo>
                      <a:lnTo>
                        <a:pt x="14" y="60"/>
                      </a:lnTo>
                      <a:lnTo>
                        <a:pt x="15" y="60"/>
                      </a:lnTo>
                      <a:lnTo>
                        <a:pt x="16" y="59"/>
                      </a:lnTo>
                      <a:lnTo>
                        <a:pt x="16" y="58"/>
                      </a:lnTo>
                      <a:lnTo>
                        <a:pt x="17" y="56"/>
                      </a:lnTo>
                      <a:lnTo>
                        <a:pt x="17" y="53"/>
                      </a:lnTo>
                      <a:lnTo>
                        <a:pt x="17" y="53"/>
                      </a:lnTo>
                      <a:close/>
                      <a:moveTo>
                        <a:pt x="43" y="34"/>
                      </a:moveTo>
                      <a:lnTo>
                        <a:pt x="42" y="32"/>
                      </a:lnTo>
                      <a:lnTo>
                        <a:pt x="41" y="32"/>
                      </a:lnTo>
                      <a:lnTo>
                        <a:pt x="41" y="34"/>
                      </a:lnTo>
                      <a:lnTo>
                        <a:pt x="40" y="36"/>
                      </a:lnTo>
                      <a:lnTo>
                        <a:pt x="42" y="35"/>
                      </a:lnTo>
                      <a:lnTo>
                        <a:pt x="43" y="36"/>
                      </a:lnTo>
                      <a:lnTo>
                        <a:pt x="45" y="38"/>
                      </a:lnTo>
                      <a:lnTo>
                        <a:pt x="48" y="38"/>
                      </a:lnTo>
                      <a:lnTo>
                        <a:pt x="49" y="41"/>
                      </a:lnTo>
                      <a:lnTo>
                        <a:pt x="51" y="43"/>
                      </a:lnTo>
                      <a:lnTo>
                        <a:pt x="51" y="46"/>
                      </a:lnTo>
                      <a:lnTo>
                        <a:pt x="50" y="47"/>
                      </a:lnTo>
                      <a:lnTo>
                        <a:pt x="49" y="50"/>
                      </a:lnTo>
                      <a:lnTo>
                        <a:pt x="47" y="50"/>
                      </a:lnTo>
                      <a:lnTo>
                        <a:pt x="47" y="51"/>
                      </a:lnTo>
                      <a:lnTo>
                        <a:pt x="48" y="52"/>
                      </a:lnTo>
                      <a:lnTo>
                        <a:pt x="49" y="53"/>
                      </a:lnTo>
                      <a:lnTo>
                        <a:pt x="50" y="54"/>
                      </a:lnTo>
                      <a:lnTo>
                        <a:pt x="50" y="51"/>
                      </a:lnTo>
                      <a:lnTo>
                        <a:pt x="51" y="48"/>
                      </a:lnTo>
                      <a:lnTo>
                        <a:pt x="52" y="44"/>
                      </a:lnTo>
                      <a:lnTo>
                        <a:pt x="52" y="43"/>
                      </a:lnTo>
                      <a:lnTo>
                        <a:pt x="51" y="42"/>
                      </a:lnTo>
                      <a:lnTo>
                        <a:pt x="48" y="38"/>
                      </a:lnTo>
                      <a:lnTo>
                        <a:pt x="45" y="37"/>
                      </a:lnTo>
                      <a:lnTo>
                        <a:pt x="43" y="34"/>
                      </a:lnTo>
                      <a:lnTo>
                        <a:pt x="43" y="34"/>
                      </a:lnTo>
                      <a:close/>
                      <a:moveTo>
                        <a:pt x="10" y="4"/>
                      </a:move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7" y="5"/>
                      </a:lnTo>
                      <a:lnTo>
                        <a:pt x="7" y="6"/>
                      </a:lnTo>
                      <a:lnTo>
                        <a:pt x="5" y="8"/>
                      </a:lnTo>
                      <a:lnTo>
                        <a:pt x="3" y="8"/>
                      </a:lnTo>
                      <a:lnTo>
                        <a:pt x="1" y="6"/>
                      </a:lnTo>
                      <a:lnTo>
                        <a:pt x="0" y="5"/>
                      </a:lnTo>
                      <a:lnTo>
                        <a:pt x="2" y="10"/>
                      </a:lnTo>
                      <a:lnTo>
                        <a:pt x="3" y="10"/>
                      </a:lnTo>
                      <a:lnTo>
                        <a:pt x="5" y="10"/>
                      </a:lnTo>
                      <a:lnTo>
                        <a:pt x="9" y="9"/>
                      </a:lnTo>
                      <a:lnTo>
                        <a:pt x="15" y="7"/>
                      </a:lnTo>
                      <a:lnTo>
                        <a:pt x="21" y="6"/>
                      </a:lnTo>
                      <a:lnTo>
                        <a:pt x="21" y="5"/>
                      </a:lnTo>
                      <a:lnTo>
                        <a:pt x="21" y="4"/>
                      </a:lnTo>
                      <a:lnTo>
                        <a:pt x="18" y="5"/>
                      </a:lnTo>
                      <a:lnTo>
                        <a:pt x="15" y="4"/>
                      </a:lnTo>
                      <a:lnTo>
                        <a:pt x="14" y="5"/>
                      </a:lnTo>
                      <a:lnTo>
                        <a:pt x="12" y="5"/>
                      </a:lnTo>
                      <a:lnTo>
                        <a:pt x="10" y="4"/>
                      </a:lnTo>
                      <a:close/>
                      <a:moveTo>
                        <a:pt x="32" y="24"/>
                      </a:moveTo>
                      <a:lnTo>
                        <a:pt x="33" y="23"/>
                      </a:lnTo>
                      <a:lnTo>
                        <a:pt x="35" y="17"/>
                      </a:lnTo>
                      <a:lnTo>
                        <a:pt x="38" y="14"/>
                      </a:lnTo>
                      <a:lnTo>
                        <a:pt x="38" y="10"/>
                      </a:lnTo>
                      <a:lnTo>
                        <a:pt x="36" y="8"/>
                      </a:lnTo>
                      <a:lnTo>
                        <a:pt x="35" y="7"/>
                      </a:lnTo>
                      <a:lnTo>
                        <a:pt x="34" y="6"/>
                      </a:lnTo>
                      <a:lnTo>
                        <a:pt x="35" y="5"/>
                      </a:lnTo>
                      <a:lnTo>
                        <a:pt x="34" y="5"/>
                      </a:lnTo>
                      <a:lnTo>
                        <a:pt x="33" y="4"/>
                      </a:lnTo>
                      <a:lnTo>
                        <a:pt x="31" y="3"/>
                      </a:lnTo>
                      <a:lnTo>
                        <a:pt x="29" y="1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4" y="0"/>
                      </a:lnTo>
                      <a:lnTo>
                        <a:pt x="22" y="1"/>
                      </a:lnTo>
                      <a:lnTo>
                        <a:pt x="25" y="1"/>
                      </a:lnTo>
                      <a:lnTo>
                        <a:pt x="30" y="2"/>
                      </a:lnTo>
                      <a:lnTo>
                        <a:pt x="33" y="7"/>
                      </a:lnTo>
                      <a:lnTo>
                        <a:pt x="35" y="9"/>
                      </a:lnTo>
                      <a:lnTo>
                        <a:pt x="35" y="10"/>
                      </a:lnTo>
                      <a:lnTo>
                        <a:pt x="34" y="12"/>
                      </a:lnTo>
                      <a:lnTo>
                        <a:pt x="34" y="14"/>
                      </a:lnTo>
                      <a:lnTo>
                        <a:pt x="33" y="16"/>
                      </a:lnTo>
                      <a:lnTo>
                        <a:pt x="33" y="18"/>
                      </a:lnTo>
                      <a:lnTo>
                        <a:pt x="31" y="19"/>
                      </a:lnTo>
                      <a:lnTo>
                        <a:pt x="29" y="21"/>
                      </a:lnTo>
                      <a:lnTo>
                        <a:pt x="30" y="22"/>
                      </a:lnTo>
                      <a:lnTo>
                        <a:pt x="31" y="25"/>
                      </a:lnTo>
                      <a:lnTo>
                        <a:pt x="32" y="24"/>
                      </a:lnTo>
                      <a:lnTo>
                        <a:pt x="32" y="24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58" name="Bermuda">
                  <a:extLst>
                    <a:ext uri="{FF2B5EF4-FFF2-40B4-BE49-F238E27FC236}">
                      <a16:creationId xmlns:a16="http://schemas.microsoft.com/office/drawing/2014/main" id="{264B2CD9-A3D4-4C69-9FC8-1812C8E3A7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1664" y="3533951"/>
                  <a:ext cx="4215" cy="4216"/>
                </a:xfrm>
                <a:custGeom>
                  <a:avLst/>
                  <a:gdLst>
                    <a:gd name="T0" fmla="*/ 2 w 3"/>
                    <a:gd name="T1" fmla="*/ 2 h 3"/>
                    <a:gd name="T2" fmla="*/ 3 w 3"/>
                    <a:gd name="T3" fmla="*/ 0 h 3"/>
                    <a:gd name="T4" fmla="*/ 3 w 3"/>
                    <a:gd name="T5" fmla="*/ 0 h 3"/>
                    <a:gd name="T6" fmla="*/ 1 w 3"/>
                    <a:gd name="T7" fmla="*/ 2 h 3"/>
                    <a:gd name="T8" fmla="*/ 0 w 3"/>
                    <a:gd name="T9" fmla="*/ 3 h 3"/>
                    <a:gd name="T10" fmla="*/ 0 w 3"/>
                    <a:gd name="T11" fmla="*/ 3 h 3"/>
                    <a:gd name="T12" fmla="*/ 0 w 3"/>
                    <a:gd name="T13" fmla="*/ 3 h 3"/>
                    <a:gd name="T14" fmla="*/ 2 w 3"/>
                    <a:gd name="T1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2"/>
                      </a:move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59" name="Barbados">
                  <a:extLst>
                    <a:ext uri="{FF2B5EF4-FFF2-40B4-BE49-F238E27FC236}">
                      <a16:creationId xmlns:a16="http://schemas.microsoft.com/office/drawing/2014/main" id="{E6E28CAF-1070-4D80-973E-B10DB25482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7548" y="4170536"/>
                  <a:ext cx="5621" cy="7027"/>
                </a:xfrm>
                <a:custGeom>
                  <a:avLst/>
                  <a:gdLst>
                    <a:gd name="T0" fmla="*/ 3 w 4"/>
                    <a:gd name="T1" fmla="*/ 5 h 5"/>
                    <a:gd name="T2" fmla="*/ 4 w 4"/>
                    <a:gd name="T3" fmla="*/ 4 h 5"/>
                    <a:gd name="T4" fmla="*/ 3 w 4"/>
                    <a:gd name="T5" fmla="*/ 3 h 5"/>
                    <a:gd name="T6" fmla="*/ 2 w 4"/>
                    <a:gd name="T7" fmla="*/ 0 h 5"/>
                    <a:gd name="T8" fmla="*/ 0 w 4"/>
                    <a:gd name="T9" fmla="*/ 0 h 5"/>
                    <a:gd name="T10" fmla="*/ 0 w 4"/>
                    <a:gd name="T11" fmla="*/ 4 h 5"/>
                    <a:gd name="T12" fmla="*/ 1 w 4"/>
                    <a:gd name="T13" fmla="*/ 4 h 5"/>
                    <a:gd name="T14" fmla="*/ 3 w 4"/>
                    <a:gd name="T15" fmla="*/ 5 h 5"/>
                    <a:gd name="T16" fmla="*/ 3 w 4"/>
                    <a:gd name="T17" fmla="*/ 5 h 5"/>
                    <a:gd name="T18" fmla="*/ 3 w 4"/>
                    <a:gd name="T1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5">
                      <a:moveTo>
                        <a:pt x="3" y="5"/>
                      </a:moveTo>
                      <a:lnTo>
                        <a:pt x="4" y="4"/>
                      </a:lnTo>
                      <a:lnTo>
                        <a:pt x="3" y="3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" y="4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60" name="Cayman Islands">
                  <a:extLst>
                    <a:ext uri="{FF2B5EF4-FFF2-40B4-BE49-F238E27FC236}">
                      <a16:creationId xmlns:a16="http://schemas.microsoft.com/office/drawing/2014/main" id="{5AF17C9F-00FF-4A74-9893-DB6C4FC0256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402043" y="3955530"/>
                  <a:ext cx="49184" cy="15458"/>
                </a:xfrm>
                <a:custGeom>
                  <a:avLst/>
                  <a:gdLst>
                    <a:gd name="T0" fmla="*/ 1 w 35"/>
                    <a:gd name="T1" fmla="*/ 9 h 11"/>
                    <a:gd name="T2" fmla="*/ 1 w 35"/>
                    <a:gd name="T3" fmla="*/ 8 h 11"/>
                    <a:gd name="T4" fmla="*/ 0 w 35"/>
                    <a:gd name="T5" fmla="*/ 9 h 11"/>
                    <a:gd name="T6" fmla="*/ 0 w 35"/>
                    <a:gd name="T7" fmla="*/ 11 h 11"/>
                    <a:gd name="T8" fmla="*/ 2 w 35"/>
                    <a:gd name="T9" fmla="*/ 11 h 11"/>
                    <a:gd name="T10" fmla="*/ 3 w 35"/>
                    <a:gd name="T11" fmla="*/ 11 h 11"/>
                    <a:gd name="T12" fmla="*/ 4 w 35"/>
                    <a:gd name="T13" fmla="*/ 10 h 11"/>
                    <a:gd name="T14" fmla="*/ 6 w 35"/>
                    <a:gd name="T15" fmla="*/ 10 h 11"/>
                    <a:gd name="T16" fmla="*/ 5 w 35"/>
                    <a:gd name="T17" fmla="*/ 9 h 11"/>
                    <a:gd name="T18" fmla="*/ 3 w 35"/>
                    <a:gd name="T19" fmla="*/ 9 h 11"/>
                    <a:gd name="T20" fmla="*/ 3 w 35"/>
                    <a:gd name="T21" fmla="*/ 9 h 11"/>
                    <a:gd name="T22" fmla="*/ 2 w 35"/>
                    <a:gd name="T23" fmla="*/ 10 h 11"/>
                    <a:gd name="T24" fmla="*/ 1 w 35"/>
                    <a:gd name="T25" fmla="*/ 9 h 11"/>
                    <a:gd name="T26" fmla="*/ 1 w 35"/>
                    <a:gd name="T27" fmla="*/ 9 h 11"/>
                    <a:gd name="T28" fmla="*/ 31 w 35"/>
                    <a:gd name="T29" fmla="*/ 1 h 11"/>
                    <a:gd name="T30" fmla="*/ 31 w 35"/>
                    <a:gd name="T31" fmla="*/ 1 h 11"/>
                    <a:gd name="T32" fmla="*/ 31 w 35"/>
                    <a:gd name="T33" fmla="*/ 1 h 11"/>
                    <a:gd name="T34" fmla="*/ 30 w 35"/>
                    <a:gd name="T35" fmla="*/ 1 h 11"/>
                    <a:gd name="T36" fmla="*/ 29 w 35"/>
                    <a:gd name="T37" fmla="*/ 1 h 11"/>
                    <a:gd name="T38" fmla="*/ 29 w 35"/>
                    <a:gd name="T39" fmla="*/ 1 h 11"/>
                    <a:gd name="T40" fmla="*/ 28 w 35"/>
                    <a:gd name="T41" fmla="*/ 1 h 11"/>
                    <a:gd name="T42" fmla="*/ 28 w 35"/>
                    <a:gd name="T43" fmla="*/ 2 h 11"/>
                    <a:gd name="T44" fmla="*/ 27 w 35"/>
                    <a:gd name="T45" fmla="*/ 2 h 11"/>
                    <a:gd name="T46" fmla="*/ 28 w 35"/>
                    <a:gd name="T47" fmla="*/ 2 h 11"/>
                    <a:gd name="T48" fmla="*/ 30 w 35"/>
                    <a:gd name="T49" fmla="*/ 1 h 11"/>
                    <a:gd name="T50" fmla="*/ 31 w 35"/>
                    <a:gd name="T51" fmla="*/ 1 h 11"/>
                    <a:gd name="T52" fmla="*/ 31 w 35"/>
                    <a:gd name="T53" fmla="*/ 1 h 11"/>
                    <a:gd name="T54" fmla="*/ 31 w 35"/>
                    <a:gd name="T55" fmla="*/ 1 h 11"/>
                    <a:gd name="T56" fmla="*/ 33 w 35"/>
                    <a:gd name="T57" fmla="*/ 1 h 11"/>
                    <a:gd name="T58" fmla="*/ 35 w 35"/>
                    <a:gd name="T59" fmla="*/ 0 h 11"/>
                    <a:gd name="T60" fmla="*/ 35 w 35"/>
                    <a:gd name="T61" fmla="*/ 0 h 11"/>
                    <a:gd name="T62" fmla="*/ 35 w 35"/>
                    <a:gd name="T63" fmla="*/ 0 h 11"/>
                    <a:gd name="T64" fmla="*/ 34 w 35"/>
                    <a:gd name="T65" fmla="*/ 0 h 11"/>
                    <a:gd name="T66" fmla="*/ 34 w 35"/>
                    <a:gd name="T67" fmla="*/ 0 h 11"/>
                    <a:gd name="T68" fmla="*/ 34 w 35"/>
                    <a:gd name="T69" fmla="*/ 0 h 11"/>
                    <a:gd name="T70" fmla="*/ 33 w 35"/>
                    <a:gd name="T71" fmla="*/ 1 h 11"/>
                    <a:gd name="T72" fmla="*/ 33 w 35"/>
                    <a:gd name="T73" fmla="*/ 1 h 11"/>
                    <a:gd name="T74" fmla="*/ 33 w 35"/>
                    <a:gd name="T75" fmla="*/ 1 h 11"/>
                    <a:gd name="T76" fmla="*/ 33 w 35"/>
                    <a:gd name="T77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5" h="11">
                      <a:moveTo>
                        <a:pt x="1" y="9"/>
                      </a:moveTo>
                      <a:lnTo>
                        <a:pt x="1" y="8"/>
                      </a:lnTo>
                      <a:lnTo>
                        <a:pt x="0" y="9"/>
                      </a:lnTo>
                      <a:lnTo>
                        <a:pt x="0" y="11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4" y="10"/>
                      </a:lnTo>
                      <a:lnTo>
                        <a:pt x="6" y="10"/>
                      </a:lnTo>
                      <a:lnTo>
                        <a:pt x="5" y="9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2" y="10"/>
                      </a:lnTo>
                      <a:lnTo>
                        <a:pt x="1" y="9"/>
                      </a:lnTo>
                      <a:lnTo>
                        <a:pt x="1" y="9"/>
                      </a:lnTo>
                      <a:close/>
                      <a:moveTo>
                        <a:pt x="31" y="1"/>
                      </a:moveTo>
                      <a:lnTo>
                        <a:pt x="31" y="1"/>
                      </a:lnTo>
                      <a:lnTo>
                        <a:pt x="31" y="1"/>
                      </a:lnTo>
                      <a:lnTo>
                        <a:pt x="30" y="1"/>
                      </a:lnTo>
                      <a:lnTo>
                        <a:pt x="29" y="1"/>
                      </a:lnTo>
                      <a:lnTo>
                        <a:pt x="29" y="1"/>
                      </a:lnTo>
                      <a:lnTo>
                        <a:pt x="28" y="1"/>
                      </a:lnTo>
                      <a:lnTo>
                        <a:pt x="28" y="2"/>
                      </a:lnTo>
                      <a:lnTo>
                        <a:pt x="27" y="2"/>
                      </a:lnTo>
                      <a:lnTo>
                        <a:pt x="28" y="2"/>
                      </a:lnTo>
                      <a:lnTo>
                        <a:pt x="30" y="1"/>
                      </a:lnTo>
                      <a:lnTo>
                        <a:pt x="31" y="1"/>
                      </a:lnTo>
                      <a:lnTo>
                        <a:pt x="31" y="1"/>
                      </a:lnTo>
                      <a:lnTo>
                        <a:pt x="31" y="1"/>
                      </a:lnTo>
                      <a:close/>
                      <a:moveTo>
                        <a:pt x="33" y="1"/>
                      </a:moveTo>
                      <a:lnTo>
                        <a:pt x="35" y="0"/>
                      </a:lnTo>
                      <a:lnTo>
                        <a:pt x="35" y="0"/>
                      </a:lnTo>
                      <a:lnTo>
                        <a:pt x="35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lnTo>
                        <a:pt x="33" y="1"/>
                      </a:lnTo>
                      <a:lnTo>
                        <a:pt x="33" y="1"/>
                      </a:lnTo>
                      <a:lnTo>
                        <a:pt x="33" y="1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61" name="Dominica">
                  <a:extLst>
                    <a:ext uri="{FF2B5EF4-FFF2-40B4-BE49-F238E27FC236}">
                      <a16:creationId xmlns:a16="http://schemas.microsoft.com/office/drawing/2014/main" id="{AF9F35C6-B9D2-4091-B6D1-BE6D0CD9E0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9769" y="4093246"/>
                  <a:ext cx="5621" cy="12648"/>
                </a:xfrm>
                <a:custGeom>
                  <a:avLst/>
                  <a:gdLst>
                    <a:gd name="T0" fmla="*/ 3 w 4"/>
                    <a:gd name="T1" fmla="*/ 8 h 9"/>
                    <a:gd name="T2" fmla="*/ 4 w 4"/>
                    <a:gd name="T3" fmla="*/ 6 h 9"/>
                    <a:gd name="T4" fmla="*/ 4 w 4"/>
                    <a:gd name="T5" fmla="*/ 2 h 9"/>
                    <a:gd name="T6" fmla="*/ 3 w 4"/>
                    <a:gd name="T7" fmla="*/ 1 h 9"/>
                    <a:gd name="T8" fmla="*/ 0 w 4"/>
                    <a:gd name="T9" fmla="*/ 0 h 9"/>
                    <a:gd name="T10" fmla="*/ 0 w 4"/>
                    <a:gd name="T11" fmla="*/ 1 h 9"/>
                    <a:gd name="T12" fmla="*/ 0 w 4"/>
                    <a:gd name="T13" fmla="*/ 2 h 9"/>
                    <a:gd name="T14" fmla="*/ 1 w 4"/>
                    <a:gd name="T15" fmla="*/ 5 h 9"/>
                    <a:gd name="T16" fmla="*/ 1 w 4"/>
                    <a:gd name="T17" fmla="*/ 9 h 9"/>
                    <a:gd name="T18" fmla="*/ 3 w 4"/>
                    <a:gd name="T1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9">
                      <a:moveTo>
                        <a:pt x="3" y="8"/>
                      </a:moveTo>
                      <a:lnTo>
                        <a:pt x="4" y="6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5"/>
                      </a:lnTo>
                      <a:lnTo>
                        <a:pt x="1" y="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62" name="Falkland Islands">
                  <a:extLst>
                    <a:ext uri="{FF2B5EF4-FFF2-40B4-BE49-F238E27FC236}">
                      <a16:creationId xmlns:a16="http://schemas.microsoft.com/office/drawing/2014/main" id="{1C003DB4-F2CB-4F5E-A133-47440A033C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19906" y="6319183"/>
                  <a:ext cx="80100" cy="32321"/>
                </a:xfrm>
                <a:custGeom>
                  <a:avLst/>
                  <a:gdLst>
                    <a:gd name="T0" fmla="*/ 27 w 57"/>
                    <a:gd name="T1" fmla="*/ 20 h 23"/>
                    <a:gd name="T2" fmla="*/ 27 w 57"/>
                    <a:gd name="T3" fmla="*/ 21 h 23"/>
                    <a:gd name="T4" fmla="*/ 28 w 57"/>
                    <a:gd name="T5" fmla="*/ 22 h 23"/>
                    <a:gd name="T6" fmla="*/ 49 w 57"/>
                    <a:gd name="T7" fmla="*/ 16 h 23"/>
                    <a:gd name="T8" fmla="*/ 48 w 57"/>
                    <a:gd name="T9" fmla="*/ 18 h 23"/>
                    <a:gd name="T10" fmla="*/ 49 w 57"/>
                    <a:gd name="T11" fmla="*/ 17 h 23"/>
                    <a:gd name="T12" fmla="*/ 0 w 57"/>
                    <a:gd name="T13" fmla="*/ 12 h 23"/>
                    <a:gd name="T14" fmla="*/ 3 w 57"/>
                    <a:gd name="T15" fmla="*/ 15 h 23"/>
                    <a:gd name="T16" fmla="*/ 2 w 57"/>
                    <a:gd name="T17" fmla="*/ 11 h 23"/>
                    <a:gd name="T18" fmla="*/ 12 w 57"/>
                    <a:gd name="T19" fmla="*/ 4 h 23"/>
                    <a:gd name="T20" fmla="*/ 5 w 57"/>
                    <a:gd name="T21" fmla="*/ 2 h 23"/>
                    <a:gd name="T22" fmla="*/ 8 w 57"/>
                    <a:gd name="T23" fmla="*/ 5 h 23"/>
                    <a:gd name="T24" fmla="*/ 14 w 57"/>
                    <a:gd name="T25" fmla="*/ 8 h 23"/>
                    <a:gd name="T26" fmla="*/ 9 w 57"/>
                    <a:gd name="T27" fmla="*/ 9 h 23"/>
                    <a:gd name="T28" fmla="*/ 13 w 57"/>
                    <a:gd name="T29" fmla="*/ 10 h 23"/>
                    <a:gd name="T30" fmla="*/ 14 w 57"/>
                    <a:gd name="T31" fmla="*/ 10 h 23"/>
                    <a:gd name="T32" fmla="*/ 14 w 57"/>
                    <a:gd name="T33" fmla="*/ 12 h 23"/>
                    <a:gd name="T34" fmla="*/ 7 w 57"/>
                    <a:gd name="T35" fmla="*/ 15 h 23"/>
                    <a:gd name="T36" fmla="*/ 11 w 57"/>
                    <a:gd name="T37" fmla="*/ 21 h 23"/>
                    <a:gd name="T38" fmla="*/ 14 w 57"/>
                    <a:gd name="T39" fmla="*/ 20 h 23"/>
                    <a:gd name="T40" fmla="*/ 16 w 57"/>
                    <a:gd name="T41" fmla="*/ 18 h 23"/>
                    <a:gd name="T42" fmla="*/ 18 w 57"/>
                    <a:gd name="T43" fmla="*/ 16 h 23"/>
                    <a:gd name="T44" fmla="*/ 25 w 57"/>
                    <a:gd name="T45" fmla="*/ 12 h 23"/>
                    <a:gd name="T46" fmla="*/ 28 w 57"/>
                    <a:gd name="T47" fmla="*/ 7 h 23"/>
                    <a:gd name="T48" fmla="*/ 29 w 57"/>
                    <a:gd name="T49" fmla="*/ 4 h 23"/>
                    <a:gd name="T50" fmla="*/ 28 w 57"/>
                    <a:gd name="T51" fmla="*/ 2 h 23"/>
                    <a:gd name="T52" fmla="*/ 22 w 57"/>
                    <a:gd name="T53" fmla="*/ 4 h 23"/>
                    <a:gd name="T54" fmla="*/ 18 w 57"/>
                    <a:gd name="T55" fmla="*/ 2 h 23"/>
                    <a:gd name="T56" fmla="*/ 12 w 57"/>
                    <a:gd name="T57" fmla="*/ 4 h 23"/>
                    <a:gd name="T58" fmla="*/ 14 w 57"/>
                    <a:gd name="T59" fmla="*/ 1 h 23"/>
                    <a:gd name="T60" fmla="*/ 11 w 57"/>
                    <a:gd name="T61" fmla="*/ 0 h 23"/>
                    <a:gd name="T62" fmla="*/ 14 w 57"/>
                    <a:gd name="T63" fmla="*/ 2 h 23"/>
                    <a:gd name="T64" fmla="*/ 36 w 57"/>
                    <a:gd name="T65" fmla="*/ 2 h 23"/>
                    <a:gd name="T66" fmla="*/ 35 w 57"/>
                    <a:gd name="T67" fmla="*/ 9 h 23"/>
                    <a:gd name="T68" fmla="*/ 33 w 57"/>
                    <a:gd name="T69" fmla="*/ 9 h 23"/>
                    <a:gd name="T70" fmla="*/ 28 w 57"/>
                    <a:gd name="T71" fmla="*/ 15 h 23"/>
                    <a:gd name="T72" fmla="*/ 28 w 57"/>
                    <a:gd name="T73" fmla="*/ 19 h 23"/>
                    <a:gd name="T74" fmla="*/ 35 w 57"/>
                    <a:gd name="T75" fmla="*/ 21 h 23"/>
                    <a:gd name="T76" fmla="*/ 39 w 57"/>
                    <a:gd name="T77" fmla="*/ 21 h 23"/>
                    <a:gd name="T78" fmla="*/ 46 w 57"/>
                    <a:gd name="T79" fmla="*/ 19 h 23"/>
                    <a:gd name="T80" fmla="*/ 44 w 57"/>
                    <a:gd name="T81" fmla="*/ 15 h 23"/>
                    <a:gd name="T82" fmla="*/ 53 w 57"/>
                    <a:gd name="T83" fmla="*/ 11 h 23"/>
                    <a:gd name="T84" fmla="*/ 57 w 57"/>
                    <a:gd name="T85" fmla="*/ 9 h 23"/>
                    <a:gd name="T86" fmla="*/ 55 w 57"/>
                    <a:gd name="T87" fmla="*/ 7 h 23"/>
                    <a:gd name="T88" fmla="*/ 54 w 57"/>
                    <a:gd name="T89" fmla="*/ 3 h 23"/>
                    <a:gd name="T90" fmla="*/ 48 w 57"/>
                    <a:gd name="T91" fmla="*/ 3 h 23"/>
                    <a:gd name="T92" fmla="*/ 49 w 57"/>
                    <a:gd name="T93" fmla="*/ 6 h 23"/>
                    <a:gd name="T94" fmla="*/ 44 w 57"/>
                    <a:gd name="T95" fmla="*/ 5 h 23"/>
                    <a:gd name="T96" fmla="*/ 44 w 57"/>
                    <a:gd name="T97" fmla="*/ 3 h 23"/>
                    <a:gd name="T98" fmla="*/ 44 w 57"/>
                    <a:gd name="T99" fmla="*/ 1 h 23"/>
                    <a:gd name="T100" fmla="*/ 36 w 57"/>
                    <a:gd name="T10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7" h="23">
                      <a:moveTo>
                        <a:pt x="28" y="22"/>
                      </a:moveTo>
                      <a:lnTo>
                        <a:pt x="28" y="21"/>
                      </a:lnTo>
                      <a:lnTo>
                        <a:pt x="27" y="20"/>
                      </a:lnTo>
                      <a:lnTo>
                        <a:pt x="26" y="19"/>
                      </a:lnTo>
                      <a:lnTo>
                        <a:pt x="27" y="20"/>
                      </a:lnTo>
                      <a:lnTo>
                        <a:pt x="27" y="21"/>
                      </a:lnTo>
                      <a:lnTo>
                        <a:pt x="28" y="22"/>
                      </a:lnTo>
                      <a:lnTo>
                        <a:pt x="28" y="23"/>
                      </a:lnTo>
                      <a:lnTo>
                        <a:pt x="28" y="22"/>
                      </a:lnTo>
                      <a:lnTo>
                        <a:pt x="28" y="22"/>
                      </a:lnTo>
                      <a:close/>
                      <a:moveTo>
                        <a:pt x="49" y="17"/>
                      </a:moveTo>
                      <a:lnTo>
                        <a:pt x="49" y="16"/>
                      </a:lnTo>
                      <a:lnTo>
                        <a:pt x="48" y="16"/>
                      </a:lnTo>
                      <a:lnTo>
                        <a:pt x="48" y="17"/>
                      </a:lnTo>
                      <a:lnTo>
                        <a:pt x="48" y="18"/>
                      </a:lnTo>
                      <a:lnTo>
                        <a:pt x="50" y="19"/>
                      </a:lnTo>
                      <a:lnTo>
                        <a:pt x="49" y="17"/>
                      </a:lnTo>
                      <a:lnTo>
                        <a:pt x="49" y="17"/>
                      </a:lnTo>
                      <a:close/>
                      <a:moveTo>
                        <a:pt x="1" y="11"/>
                      </a:move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3"/>
                      </a:lnTo>
                      <a:lnTo>
                        <a:pt x="2" y="15"/>
                      </a:lnTo>
                      <a:lnTo>
                        <a:pt x="3" y="15"/>
                      </a:lnTo>
                      <a:lnTo>
                        <a:pt x="4" y="14"/>
                      </a:lnTo>
                      <a:lnTo>
                        <a:pt x="3" y="11"/>
                      </a:lnTo>
                      <a:lnTo>
                        <a:pt x="2" y="11"/>
                      </a:lnTo>
                      <a:lnTo>
                        <a:pt x="1" y="11"/>
                      </a:lnTo>
                      <a:lnTo>
                        <a:pt x="1" y="11"/>
                      </a:lnTo>
                      <a:close/>
                      <a:moveTo>
                        <a:pt x="12" y="4"/>
                      </a:moveTo>
                      <a:lnTo>
                        <a:pt x="8" y="3"/>
                      </a:lnTo>
                      <a:lnTo>
                        <a:pt x="7" y="2"/>
                      </a:lnTo>
                      <a:lnTo>
                        <a:pt x="5" y="2"/>
                      </a:lnTo>
                      <a:lnTo>
                        <a:pt x="7" y="3"/>
                      </a:lnTo>
                      <a:lnTo>
                        <a:pt x="7" y="4"/>
                      </a:lnTo>
                      <a:lnTo>
                        <a:pt x="8" y="5"/>
                      </a:lnTo>
                      <a:lnTo>
                        <a:pt x="10" y="6"/>
                      </a:lnTo>
                      <a:lnTo>
                        <a:pt x="13" y="7"/>
                      </a:lnTo>
                      <a:lnTo>
                        <a:pt x="14" y="8"/>
                      </a:lnTo>
                      <a:lnTo>
                        <a:pt x="14" y="9"/>
                      </a:lnTo>
                      <a:lnTo>
                        <a:pt x="11" y="9"/>
                      </a:lnTo>
                      <a:lnTo>
                        <a:pt x="9" y="9"/>
                      </a:lnTo>
                      <a:lnTo>
                        <a:pt x="9" y="9"/>
                      </a:lnTo>
                      <a:lnTo>
                        <a:pt x="10" y="10"/>
                      </a:lnTo>
                      <a:lnTo>
                        <a:pt x="13" y="10"/>
                      </a:lnTo>
                      <a:lnTo>
                        <a:pt x="13" y="9"/>
                      </a:lnTo>
                      <a:lnTo>
                        <a:pt x="14" y="9"/>
                      </a:lnTo>
                      <a:lnTo>
                        <a:pt x="14" y="10"/>
                      </a:lnTo>
                      <a:lnTo>
                        <a:pt x="14" y="11"/>
                      </a:lnTo>
                      <a:lnTo>
                        <a:pt x="14" y="11"/>
                      </a:lnTo>
                      <a:lnTo>
                        <a:pt x="14" y="12"/>
                      </a:lnTo>
                      <a:lnTo>
                        <a:pt x="13" y="13"/>
                      </a:lnTo>
                      <a:lnTo>
                        <a:pt x="10" y="15"/>
                      </a:lnTo>
                      <a:lnTo>
                        <a:pt x="7" y="15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11" y="21"/>
                      </a:lnTo>
                      <a:lnTo>
                        <a:pt x="14" y="21"/>
                      </a:lnTo>
                      <a:lnTo>
                        <a:pt x="14" y="21"/>
                      </a:lnTo>
                      <a:lnTo>
                        <a:pt x="14" y="20"/>
                      </a:lnTo>
                      <a:lnTo>
                        <a:pt x="15" y="20"/>
                      </a:lnTo>
                      <a:lnTo>
                        <a:pt x="16" y="20"/>
                      </a:lnTo>
                      <a:lnTo>
                        <a:pt x="16" y="18"/>
                      </a:lnTo>
                      <a:lnTo>
                        <a:pt x="16" y="16"/>
                      </a:lnTo>
                      <a:lnTo>
                        <a:pt x="17" y="16"/>
                      </a:lnTo>
                      <a:lnTo>
                        <a:pt x="18" y="16"/>
                      </a:lnTo>
                      <a:lnTo>
                        <a:pt x="21" y="16"/>
                      </a:lnTo>
                      <a:lnTo>
                        <a:pt x="22" y="15"/>
                      </a:lnTo>
                      <a:lnTo>
                        <a:pt x="25" y="12"/>
                      </a:lnTo>
                      <a:lnTo>
                        <a:pt x="26" y="9"/>
                      </a:lnTo>
                      <a:lnTo>
                        <a:pt x="27" y="8"/>
                      </a:lnTo>
                      <a:lnTo>
                        <a:pt x="28" y="7"/>
                      </a:lnTo>
                      <a:lnTo>
                        <a:pt x="28" y="6"/>
                      </a:lnTo>
                      <a:lnTo>
                        <a:pt x="28" y="5"/>
                      </a:lnTo>
                      <a:lnTo>
                        <a:pt x="29" y="4"/>
                      </a:lnTo>
                      <a:lnTo>
                        <a:pt x="29" y="3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6" y="3"/>
                      </a:lnTo>
                      <a:lnTo>
                        <a:pt x="26" y="2"/>
                      </a:lnTo>
                      <a:lnTo>
                        <a:pt x="22" y="4"/>
                      </a:lnTo>
                      <a:lnTo>
                        <a:pt x="20" y="4"/>
                      </a:lnTo>
                      <a:lnTo>
                        <a:pt x="19" y="3"/>
                      </a:lnTo>
                      <a:lnTo>
                        <a:pt x="18" y="2"/>
                      </a:lnTo>
                      <a:lnTo>
                        <a:pt x="16" y="3"/>
                      </a:lnTo>
                      <a:lnTo>
                        <a:pt x="14" y="5"/>
                      </a:lnTo>
                      <a:lnTo>
                        <a:pt x="12" y="4"/>
                      </a:lnTo>
                      <a:lnTo>
                        <a:pt x="12" y="4"/>
                      </a:lnTo>
                      <a:close/>
                      <a:moveTo>
                        <a:pt x="14" y="2"/>
                      </a:moveTo>
                      <a:lnTo>
                        <a:pt x="14" y="1"/>
                      </a:lnTo>
                      <a:lnTo>
                        <a:pt x="14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11" y="2"/>
                      </a:lnTo>
                      <a:lnTo>
                        <a:pt x="12" y="2"/>
                      </a:lnTo>
                      <a:lnTo>
                        <a:pt x="14" y="2"/>
                      </a:lnTo>
                      <a:close/>
                      <a:moveTo>
                        <a:pt x="36" y="0"/>
                      </a:moveTo>
                      <a:lnTo>
                        <a:pt x="35" y="0"/>
                      </a:lnTo>
                      <a:lnTo>
                        <a:pt x="36" y="2"/>
                      </a:lnTo>
                      <a:lnTo>
                        <a:pt x="33" y="5"/>
                      </a:lnTo>
                      <a:lnTo>
                        <a:pt x="34" y="7"/>
                      </a:lnTo>
                      <a:lnTo>
                        <a:pt x="35" y="9"/>
                      </a:lnTo>
                      <a:lnTo>
                        <a:pt x="35" y="9"/>
                      </a:lnTo>
                      <a:lnTo>
                        <a:pt x="35" y="9"/>
                      </a:lnTo>
                      <a:lnTo>
                        <a:pt x="33" y="9"/>
                      </a:lnTo>
                      <a:lnTo>
                        <a:pt x="32" y="10"/>
                      </a:lnTo>
                      <a:lnTo>
                        <a:pt x="31" y="11"/>
                      </a:lnTo>
                      <a:lnTo>
                        <a:pt x="28" y="15"/>
                      </a:lnTo>
                      <a:lnTo>
                        <a:pt x="29" y="15"/>
                      </a:lnTo>
                      <a:lnTo>
                        <a:pt x="28" y="18"/>
                      </a:lnTo>
                      <a:lnTo>
                        <a:pt x="28" y="19"/>
                      </a:lnTo>
                      <a:lnTo>
                        <a:pt x="31" y="22"/>
                      </a:lnTo>
                      <a:lnTo>
                        <a:pt x="35" y="23"/>
                      </a:lnTo>
                      <a:lnTo>
                        <a:pt x="35" y="21"/>
                      </a:lnTo>
                      <a:lnTo>
                        <a:pt x="36" y="21"/>
                      </a:lnTo>
                      <a:lnTo>
                        <a:pt x="38" y="21"/>
                      </a:lnTo>
                      <a:lnTo>
                        <a:pt x="39" y="21"/>
                      </a:lnTo>
                      <a:lnTo>
                        <a:pt x="36" y="17"/>
                      </a:lnTo>
                      <a:lnTo>
                        <a:pt x="37" y="17"/>
                      </a:lnTo>
                      <a:lnTo>
                        <a:pt x="46" y="19"/>
                      </a:lnTo>
                      <a:lnTo>
                        <a:pt x="46" y="17"/>
                      </a:lnTo>
                      <a:lnTo>
                        <a:pt x="45" y="16"/>
                      </a:lnTo>
                      <a:lnTo>
                        <a:pt x="44" y="15"/>
                      </a:lnTo>
                      <a:lnTo>
                        <a:pt x="50" y="13"/>
                      </a:lnTo>
                      <a:lnTo>
                        <a:pt x="52" y="12"/>
                      </a:lnTo>
                      <a:lnTo>
                        <a:pt x="53" y="11"/>
                      </a:lnTo>
                      <a:lnTo>
                        <a:pt x="55" y="10"/>
                      </a:lnTo>
                      <a:lnTo>
                        <a:pt x="57" y="9"/>
                      </a:lnTo>
                      <a:lnTo>
                        <a:pt x="57" y="9"/>
                      </a:lnTo>
                      <a:lnTo>
                        <a:pt x="57" y="8"/>
                      </a:lnTo>
                      <a:lnTo>
                        <a:pt x="56" y="8"/>
                      </a:lnTo>
                      <a:lnTo>
                        <a:pt x="55" y="7"/>
                      </a:lnTo>
                      <a:lnTo>
                        <a:pt x="55" y="6"/>
                      </a:lnTo>
                      <a:lnTo>
                        <a:pt x="56" y="6"/>
                      </a:lnTo>
                      <a:lnTo>
                        <a:pt x="54" y="3"/>
                      </a:lnTo>
                      <a:lnTo>
                        <a:pt x="53" y="2"/>
                      </a:lnTo>
                      <a:lnTo>
                        <a:pt x="49" y="3"/>
                      </a:lnTo>
                      <a:lnTo>
                        <a:pt x="48" y="3"/>
                      </a:lnTo>
                      <a:lnTo>
                        <a:pt x="48" y="4"/>
                      </a:lnTo>
                      <a:lnTo>
                        <a:pt x="48" y="5"/>
                      </a:lnTo>
                      <a:lnTo>
                        <a:pt x="49" y="6"/>
                      </a:lnTo>
                      <a:lnTo>
                        <a:pt x="50" y="7"/>
                      </a:lnTo>
                      <a:lnTo>
                        <a:pt x="49" y="7"/>
                      </a:lnTo>
                      <a:lnTo>
                        <a:pt x="44" y="5"/>
                      </a:lnTo>
                      <a:lnTo>
                        <a:pt x="44" y="5"/>
                      </a:lnTo>
                      <a:lnTo>
                        <a:pt x="43" y="3"/>
                      </a:lnTo>
                      <a:lnTo>
                        <a:pt x="44" y="3"/>
                      </a:lnTo>
                      <a:lnTo>
                        <a:pt x="45" y="3"/>
                      </a:lnTo>
                      <a:lnTo>
                        <a:pt x="45" y="2"/>
                      </a:lnTo>
                      <a:lnTo>
                        <a:pt x="44" y="1"/>
                      </a:lnTo>
                      <a:lnTo>
                        <a:pt x="42" y="0"/>
                      </a:lnTo>
                      <a:lnTo>
                        <a:pt x="39" y="1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63" name="Grenada">
                  <a:extLst>
                    <a:ext uri="{FF2B5EF4-FFF2-40B4-BE49-F238E27FC236}">
                      <a16:creationId xmlns:a16="http://schemas.microsoft.com/office/drawing/2014/main" id="{F1C52B81-2460-4162-A645-836E0A35B0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2906" y="4205667"/>
                  <a:ext cx="5621" cy="8432"/>
                </a:xfrm>
                <a:custGeom>
                  <a:avLst/>
                  <a:gdLst>
                    <a:gd name="T0" fmla="*/ 1 w 4"/>
                    <a:gd name="T1" fmla="*/ 6 h 6"/>
                    <a:gd name="T2" fmla="*/ 3 w 4"/>
                    <a:gd name="T3" fmla="*/ 5 h 6"/>
                    <a:gd name="T4" fmla="*/ 4 w 4"/>
                    <a:gd name="T5" fmla="*/ 1 h 6"/>
                    <a:gd name="T6" fmla="*/ 3 w 4"/>
                    <a:gd name="T7" fmla="*/ 0 h 6"/>
                    <a:gd name="T8" fmla="*/ 2 w 4"/>
                    <a:gd name="T9" fmla="*/ 1 h 6"/>
                    <a:gd name="T10" fmla="*/ 1 w 4"/>
                    <a:gd name="T11" fmla="*/ 3 h 6"/>
                    <a:gd name="T12" fmla="*/ 1 w 4"/>
                    <a:gd name="T13" fmla="*/ 5 h 6"/>
                    <a:gd name="T14" fmla="*/ 0 w 4"/>
                    <a:gd name="T15" fmla="*/ 6 h 6"/>
                    <a:gd name="T16" fmla="*/ 1 w 4"/>
                    <a:gd name="T17" fmla="*/ 6 h 6"/>
                    <a:gd name="T18" fmla="*/ 1 w 4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6">
                      <a:moveTo>
                        <a:pt x="1" y="6"/>
                      </a:moveTo>
                      <a:lnTo>
                        <a:pt x="3" y="5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1" y="5"/>
                      </a:lnTo>
                      <a:lnTo>
                        <a:pt x="0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64" name="Saint Kitts and Nevis">
                  <a:extLst>
                    <a:ext uri="{FF2B5EF4-FFF2-40B4-BE49-F238E27FC236}">
                      <a16:creationId xmlns:a16="http://schemas.microsoft.com/office/drawing/2014/main" id="{C6A449F9-3009-49C7-8EE7-03230E4213F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34637" y="4034225"/>
                  <a:ext cx="8432" cy="9837"/>
                </a:xfrm>
                <a:custGeom>
                  <a:avLst/>
                  <a:gdLst>
                    <a:gd name="T0" fmla="*/ 6 w 6"/>
                    <a:gd name="T1" fmla="*/ 6 h 7"/>
                    <a:gd name="T2" fmla="*/ 6 w 6"/>
                    <a:gd name="T3" fmla="*/ 5 h 7"/>
                    <a:gd name="T4" fmla="*/ 6 w 6"/>
                    <a:gd name="T5" fmla="*/ 4 h 7"/>
                    <a:gd name="T6" fmla="*/ 5 w 6"/>
                    <a:gd name="T7" fmla="*/ 4 h 7"/>
                    <a:gd name="T8" fmla="*/ 5 w 6"/>
                    <a:gd name="T9" fmla="*/ 6 h 7"/>
                    <a:gd name="T10" fmla="*/ 5 w 6"/>
                    <a:gd name="T11" fmla="*/ 7 h 7"/>
                    <a:gd name="T12" fmla="*/ 6 w 6"/>
                    <a:gd name="T13" fmla="*/ 6 h 7"/>
                    <a:gd name="T14" fmla="*/ 5 w 6"/>
                    <a:gd name="T15" fmla="*/ 3 h 7"/>
                    <a:gd name="T16" fmla="*/ 4 w 6"/>
                    <a:gd name="T17" fmla="*/ 2 h 7"/>
                    <a:gd name="T18" fmla="*/ 4 w 6"/>
                    <a:gd name="T19" fmla="*/ 2 h 7"/>
                    <a:gd name="T20" fmla="*/ 3 w 6"/>
                    <a:gd name="T21" fmla="*/ 1 h 7"/>
                    <a:gd name="T22" fmla="*/ 1 w 6"/>
                    <a:gd name="T23" fmla="*/ 0 h 7"/>
                    <a:gd name="T24" fmla="*/ 1 w 6"/>
                    <a:gd name="T25" fmla="*/ 0 h 7"/>
                    <a:gd name="T26" fmla="*/ 0 w 6"/>
                    <a:gd name="T27" fmla="*/ 1 h 7"/>
                    <a:gd name="T28" fmla="*/ 0 w 6"/>
                    <a:gd name="T29" fmla="*/ 1 h 7"/>
                    <a:gd name="T30" fmla="*/ 0 w 6"/>
                    <a:gd name="T31" fmla="*/ 1 h 7"/>
                    <a:gd name="T32" fmla="*/ 1 w 6"/>
                    <a:gd name="T33" fmla="*/ 2 h 7"/>
                    <a:gd name="T34" fmla="*/ 3 w 6"/>
                    <a:gd name="T35" fmla="*/ 2 h 7"/>
                    <a:gd name="T36" fmla="*/ 4 w 6"/>
                    <a:gd name="T37" fmla="*/ 3 h 7"/>
                    <a:gd name="T38" fmla="*/ 5 w 6"/>
                    <a:gd name="T39" fmla="*/ 3 h 7"/>
                    <a:gd name="T40" fmla="*/ 5 w 6"/>
                    <a:gd name="T41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" h="7">
                      <a:moveTo>
                        <a:pt x="6" y="6"/>
                      </a:moveTo>
                      <a:lnTo>
                        <a:pt x="6" y="5"/>
                      </a:lnTo>
                      <a:lnTo>
                        <a:pt x="6" y="4"/>
                      </a:lnTo>
                      <a:lnTo>
                        <a:pt x="5" y="4"/>
                      </a:lnTo>
                      <a:lnTo>
                        <a:pt x="5" y="6"/>
                      </a:lnTo>
                      <a:lnTo>
                        <a:pt x="5" y="7"/>
                      </a:lnTo>
                      <a:lnTo>
                        <a:pt x="6" y="6"/>
                      </a:lnTo>
                      <a:close/>
                      <a:moveTo>
                        <a:pt x="5" y="3"/>
                      </a:move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3" y="2"/>
                      </a:lnTo>
                      <a:lnTo>
                        <a:pt x="4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65" name="Saint Lucia">
                  <a:extLst>
                    <a:ext uri="{FF2B5EF4-FFF2-40B4-BE49-F238E27FC236}">
                      <a16:creationId xmlns:a16="http://schemas.microsoft.com/office/drawing/2014/main" id="{8DF1777D-A668-4B09-878E-4878F02288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8201" y="4143836"/>
                  <a:ext cx="4215" cy="12648"/>
                </a:xfrm>
                <a:custGeom>
                  <a:avLst/>
                  <a:gdLst>
                    <a:gd name="T0" fmla="*/ 3 w 3"/>
                    <a:gd name="T1" fmla="*/ 7 h 9"/>
                    <a:gd name="T2" fmla="*/ 3 w 3"/>
                    <a:gd name="T3" fmla="*/ 2 h 9"/>
                    <a:gd name="T4" fmla="*/ 3 w 3"/>
                    <a:gd name="T5" fmla="*/ 0 h 9"/>
                    <a:gd name="T6" fmla="*/ 3 w 3"/>
                    <a:gd name="T7" fmla="*/ 0 h 9"/>
                    <a:gd name="T8" fmla="*/ 2 w 3"/>
                    <a:gd name="T9" fmla="*/ 2 h 9"/>
                    <a:gd name="T10" fmla="*/ 0 w 3"/>
                    <a:gd name="T11" fmla="*/ 4 h 9"/>
                    <a:gd name="T12" fmla="*/ 0 w 3"/>
                    <a:gd name="T13" fmla="*/ 6 h 9"/>
                    <a:gd name="T14" fmla="*/ 0 w 3"/>
                    <a:gd name="T15" fmla="*/ 8 h 9"/>
                    <a:gd name="T16" fmla="*/ 2 w 3"/>
                    <a:gd name="T17" fmla="*/ 9 h 9"/>
                    <a:gd name="T18" fmla="*/ 3 w 3"/>
                    <a:gd name="T19" fmla="*/ 7 h 9"/>
                    <a:gd name="T20" fmla="*/ 3 w 3"/>
                    <a:gd name="T21" fmla="*/ 7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9">
                      <a:moveTo>
                        <a:pt x="3" y="7"/>
                      </a:moveTo>
                      <a:lnTo>
                        <a:pt x="3" y="2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2" y="9"/>
                      </a:lnTo>
                      <a:lnTo>
                        <a:pt x="3" y="7"/>
                      </a:lnTo>
                      <a:lnTo>
                        <a:pt x="3" y="7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66" name="Montserrat">
                  <a:extLst>
                    <a:ext uri="{FF2B5EF4-FFF2-40B4-BE49-F238E27FC236}">
                      <a16:creationId xmlns:a16="http://schemas.microsoft.com/office/drawing/2014/main" id="{51C47150-5B2B-407A-ACFD-362EC0A70A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1501" y="4053899"/>
                  <a:ext cx="1405" cy="2811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0 h 2"/>
                    <a:gd name="T4" fmla="*/ 0 w 1"/>
                    <a:gd name="T5" fmla="*/ 0 h 2"/>
                    <a:gd name="T6" fmla="*/ 0 w 1"/>
                    <a:gd name="T7" fmla="*/ 1 h 2"/>
                    <a:gd name="T8" fmla="*/ 0 w 1"/>
                    <a:gd name="T9" fmla="*/ 2 h 2"/>
                    <a:gd name="T10" fmla="*/ 1 w 1"/>
                    <a:gd name="T11" fmla="*/ 2 h 2"/>
                    <a:gd name="T12" fmla="*/ 1 w 1"/>
                    <a:gd name="T1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67" name="Puerto Rico">
                  <a:extLst>
                    <a:ext uri="{FF2B5EF4-FFF2-40B4-BE49-F238E27FC236}">
                      <a16:creationId xmlns:a16="http://schemas.microsoft.com/office/drawing/2014/main" id="{2F5082F0-4A17-4CCD-B88C-A074C8F5A0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88490" y="3996283"/>
                  <a:ext cx="75884" cy="19674"/>
                </a:xfrm>
                <a:custGeom>
                  <a:avLst/>
                  <a:gdLst>
                    <a:gd name="T0" fmla="*/ 1 w 54"/>
                    <a:gd name="T1" fmla="*/ 11 h 14"/>
                    <a:gd name="T2" fmla="*/ 2 w 54"/>
                    <a:gd name="T3" fmla="*/ 11 h 14"/>
                    <a:gd name="T4" fmla="*/ 2 w 54"/>
                    <a:gd name="T5" fmla="*/ 10 h 14"/>
                    <a:gd name="T6" fmla="*/ 2 w 54"/>
                    <a:gd name="T7" fmla="*/ 10 h 14"/>
                    <a:gd name="T8" fmla="*/ 2 w 54"/>
                    <a:gd name="T9" fmla="*/ 10 h 14"/>
                    <a:gd name="T10" fmla="*/ 0 w 54"/>
                    <a:gd name="T11" fmla="*/ 10 h 14"/>
                    <a:gd name="T12" fmla="*/ 0 w 54"/>
                    <a:gd name="T13" fmla="*/ 10 h 14"/>
                    <a:gd name="T14" fmla="*/ 1 w 54"/>
                    <a:gd name="T15" fmla="*/ 11 h 14"/>
                    <a:gd name="T16" fmla="*/ 1 w 54"/>
                    <a:gd name="T17" fmla="*/ 11 h 14"/>
                    <a:gd name="T18" fmla="*/ 53 w 54"/>
                    <a:gd name="T19" fmla="*/ 10 h 14"/>
                    <a:gd name="T20" fmla="*/ 54 w 54"/>
                    <a:gd name="T21" fmla="*/ 9 h 14"/>
                    <a:gd name="T22" fmla="*/ 51 w 54"/>
                    <a:gd name="T23" fmla="*/ 8 h 14"/>
                    <a:gd name="T24" fmla="*/ 50 w 54"/>
                    <a:gd name="T25" fmla="*/ 10 h 14"/>
                    <a:gd name="T26" fmla="*/ 53 w 54"/>
                    <a:gd name="T27" fmla="*/ 10 h 14"/>
                    <a:gd name="T28" fmla="*/ 38 w 54"/>
                    <a:gd name="T29" fmla="*/ 1 h 14"/>
                    <a:gd name="T30" fmla="*/ 25 w 54"/>
                    <a:gd name="T31" fmla="*/ 1 h 14"/>
                    <a:gd name="T32" fmla="*/ 18 w 54"/>
                    <a:gd name="T33" fmla="*/ 1 h 14"/>
                    <a:gd name="T34" fmla="*/ 17 w 54"/>
                    <a:gd name="T35" fmla="*/ 2 h 14"/>
                    <a:gd name="T36" fmla="*/ 15 w 54"/>
                    <a:gd name="T37" fmla="*/ 3 h 14"/>
                    <a:gd name="T38" fmla="*/ 15 w 54"/>
                    <a:gd name="T39" fmla="*/ 5 h 14"/>
                    <a:gd name="T40" fmla="*/ 16 w 54"/>
                    <a:gd name="T41" fmla="*/ 9 h 14"/>
                    <a:gd name="T42" fmla="*/ 16 w 54"/>
                    <a:gd name="T43" fmla="*/ 14 h 14"/>
                    <a:gd name="T44" fmla="*/ 20 w 54"/>
                    <a:gd name="T45" fmla="*/ 14 h 14"/>
                    <a:gd name="T46" fmla="*/ 23 w 54"/>
                    <a:gd name="T47" fmla="*/ 14 h 14"/>
                    <a:gd name="T48" fmla="*/ 27 w 54"/>
                    <a:gd name="T49" fmla="*/ 13 h 14"/>
                    <a:gd name="T50" fmla="*/ 32 w 54"/>
                    <a:gd name="T51" fmla="*/ 14 h 14"/>
                    <a:gd name="T52" fmla="*/ 34 w 54"/>
                    <a:gd name="T53" fmla="*/ 14 h 14"/>
                    <a:gd name="T54" fmla="*/ 38 w 54"/>
                    <a:gd name="T55" fmla="*/ 14 h 14"/>
                    <a:gd name="T56" fmla="*/ 43 w 54"/>
                    <a:gd name="T57" fmla="*/ 11 h 14"/>
                    <a:gd name="T58" fmla="*/ 46 w 54"/>
                    <a:gd name="T59" fmla="*/ 8 h 14"/>
                    <a:gd name="T60" fmla="*/ 49 w 54"/>
                    <a:gd name="T61" fmla="*/ 3 h 14"/>
                    <a:gd name="T62" fmla="*/ 43 w 54"/>
                    <a:gd name="T63" fmla="*/ 1 h 14"/>
                    <a:gd name="T64" fmla="*/ 39 w 54"/>
                    <a:gd name="T65" fmla="*/ 1 h 14"/>
                    <a:gd name="T66" fmla="*/ 39 w 54"/>
                    <a:gd name="T67" fmla="*/ 2 h 14"/>
                    <a:gd name="T68" fmla="*/ 39 w 54"/>
                    <a:gd name="T69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4" h="14">
                      <a:moveTo>
                        <a:pt x="1" y="11"/>
                      </a:moveTo>
                      <a:lnTo>
                        <a:pt x="1" y="11"/>
                      </a:lnTo>
                      <a:lnTo>
                        <a:pt x="1" y="11"/>
                      </a:lnTo>
                      <a:lnTo>
                        <a:pt x="2" y="11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1" y="11"/>
                      </a:lnTo>
                      <a:lnTo>
                        <a:pt x="1" y="11"/>
                      </a:lnTo>
                      <a:lnTo>
                        <a:pt x="1" y="11"/>
                      </a:lnTo>
                      <a:lnTo>
                        <a:pt x="1" y="11"/>
                      </a:lnTo>
                      <a:lnTo>
                        <a:pt x="1" y="11"/>
                      </a:lnTo>
                      <a:close/>
                      <a:moveTo>
                        <a:pt x="53" y="10"/>
                      </a:moveTo>
                      <a:lnTo>
                        <a:pt x="54" y="9"/>
                      </a:lnTo>
                      <a:lnTo>
                        <a:pt x="54" y="9"/>
                      </a:lnTo>
                      <a:lnTo>
                        <a:pt x="53" y="8"/>
                      </a:lnTo>
                      <a:lnTo>
                        <a:pt x="51" y="8"/>
                      </a:lnTo>
                      <a:lnTo>
                        <a:pt x="49" y="9"/>
                      </a:lnTo>
                      <a:lnTo>
                        <a:pt x="50" y="10"/>
                      </a:lnTo>
                      <a:lnTo>
                        <a:pt x="51" y="10"/>
                      </a:lnTo>
                      <a:lnTo>
                        <a:pt x="53" y="10"/>
                      </a:lnTo>
                      <a:close/>
                      <a:moveTo>
                        <a:pt x="39" y="1"/>
                      </a:moveTo>
                      <a:lnTo>
                        <a:pt x="38" y="1"/>
                      </a:lnTo>
                      <a:lnTo>
                        <a:pt x="38" y="1"/>
                      </a:lnTo>
                      <a:lnTo>
                        <a:pt x="25" y="1"/>
                      </a:lnTo>
                      <a:lnTo>
                        <a:pt x="19" y="0"/>
                      </a:lnTo>
                      <a:lnTo>
                        <a:pt x="18" y="1"/>
                      </a:lnTo>
                      <a:lnTo>
                        <a:pt x="17" y="1"/>
                      </a:lnTo>
                      <a:lnTo>
                        <a:pt x="17" y="2"/>
                      </a:lnTo>
                      <a:lnTo>
                        <a:pt x="16" y="2"/>
                      </a:lnTo>
                      <a:lnTo>
                        <a:pt x="15" y="3"/>
                      </a:lnTo>
                      <a:lnTo>
                        <a:pt x="15" y="4"/>
                      </a:lnTo>
                      <a:lnTo>
                        <a:pt x="15" y="5"/>
                      </a:lnTo>
                      <a:lnTo>
                        <a:pt x="16" y="7"/>
                      </a:lnTo>
                      <a:lnTo>
                        <a:pt x="16" y="9"/>
                      </a:lnTo>
                      <a:lnTo>
                        <a:pt x="15" y="13"/>
                      </a:lnTo>
                      <a:lnTo>
                        <a:pt x="16" y="14"/>
                      </a:lnTo>
                      <a:lnTo>
                        <a:pt x="19" y="13"/>
                      </a:lnTo>
                      <a:lnTo>
                        <a:pt x="20" y="14"/>
                      </a:lnTo>
                      <a:lnTo>
                        <a:pt x="21" y="14"/>
                      </a:lnTo>
                      <a:lnTo>
                        <a:pt x="23" y="14"/>
                      </a:lnTo>
                      <a:lnTo>
                        <a:pt x="25" y="13"/>
                      </a:lnTo>
                      <a:lnTo>
                        <a:pt x="27" y="13"/>
                      </a:lnTo>
                      <a:lnTo>
                        <a:pt x="29" y="13"/>
                      </a:lnTo>
                      <a:lnTo>
                        <a:pt x="32" y="14"/>
                      </a:lnTo>
                      <a:lnTo>
                        <a:pt x="33" y="14"/>
                      </a:lnTo>
                      <a:lnTo>
                        <a:pt x="34" y="14"/>
                      </a:lnTo>
                      <a:lnTo>
                        <a:pt x="35" y="14"/>
                      </a:lnTo>
                      <a:lnTo>
                        <a:pt x="38" y="14"/>
                      </a:lnTo>
                      <a:lnTo>
                        <a:pt x="40" y="13"/>
                      </a:lnTo>
                      <a:lnTo>
                        <a:pt x="43" y="11"/>
                      </a:lnTo>
                      <a:lnTo>
                        <a:pt x="45" y="9"/>
                      </a:lnTo>
                      <a:lnTo>
                        <a:pt x="46" y="8"/>
                      </a:lnTo>
                      <a:lnTo>
                        <a:pt x="49" y="6"/>
                      </a:lnTo>
                      <a:lnTo>
                        <a:pt x="49" y="3"/>
                      </a:lnTo>
                      <a:lnTo>
                        <a:pt x="46" y="2"/>
                      </a:lnTo>
                      <a:lnTo>
                        <a:pt x="43" y="1"/>
                      </a:lnTo>
                      <a:lnTo>
                        <a:pt x="39" y="1"/>
                      </a:lnTo>
                      <a:lnTo>
                        <a:pt x="39" y="1"/>
                      </a:lnTo>
                      <a:lnTo>
                        <a:pt x="39" y="2"/>
                      </a:lnTo>
                      <a:lnTo>
                        <a:pt x="39" y="2"/>
                      </a:lnTo>
                      <a:lnTo>
                        <a:pt x="39" y="1"/>
                      </a:lnTo>
                      <a:lnTo>
                        <a:pt x="39" y="1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68" name="Anguilla">
                  <a:extLst>
                    <a:ext uri="{FF2B5EF4-FFF2-40B4-BE49-F238E27FC236}">
                      <a16:creationId xmlns:a16="http://schemas.microsoft.com/office/drawing/2014/main" id="{7AE0EE03-5DFB-4B5C-8FE6-BF025C92B25B}"/>
                    </a:ext>
                  </a:extLst>
                </p:cNvPr>
                <p:cNvGrpSpPr/>
                <p:nvPr/>
              </p:nvGrpSpPr>
              <p:grpSpPr>
                <a:xfrm>
                  <a:off x="2927611" y="4004715"/>
                  <a:ext cx="5621" cy="8432"/>
                  <a:chOff x="3927475" y="3794126"/>
                  <a:chExt cx="6350" cy="9525"/>
                </a:xfrm>
                <a:grpFill/>
              </p:grpSpPr>
              <p:sp>
                <p:nvSpPr>
                  <p:cNvPr id="1375" name="Freeform 2013">
                    <a:extLst>
                      <a:ext uri="{FF2B5EF4-FFF2-40B4-BE49-F238E27FC236}">
                        <a16:creationId xmlns:a16="http://schemas.microsoft.com/office/drawing/2014/main" id="{981A5394-F0A3-4540-A44D-AACC745BC1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27475" y="3794126"/>
                    <a:ext cx="6350" cy="3175"/>
                  </a:xfrm>
                  <a:custGeom>
                    <a:avLst/>
                    <a:gdLst>
                      <a:gd name="T0" fmla="*/ 4 w 4"/>
                      <a:gd name="T1" fmla="*/ 1 h 2"/>
                      <a:gd name="T2" fmla="*/ 4 w 4"/>
                      <a:gd name="T3" fmla="*/ 0 h 2"/>
                      <a:gd name="T4" fmla="*/ 3 w 4"/>
                      <a:gd name="T5" fmla="*/ 0 h 2"/>
                      <a:gd name="T6" fmla="*/ 0 w 4"/>
                      <a:gd name="T7" fmla="*/ 2 h 2"/>
                      <a:gd name="T8" fmla="*/ 0 w 4"/>
                      <a:gd name="T9" fmla="*/ 2 h 2"/>
                      <a:gd name="T10" fmla="*/ 4 w 4"/>
                      <a:gd name="T11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2">
                        <a:moveTo>
                          <a:pt x="4" y="1"/>
                        </a:move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4" y="1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6" name="Freeform 202">
                    <a:extLst>
                      <a:ext uri="{FF2B5EF4-FFF2-40B4-BE49-F238E27FC236}">
                        <a16:creationId xmlns:a16="http://schemas.microsoft.com/office/drawing/2014/main" id="{1E97FED7-5E92-4B6A-A6AE-90932246FA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27475" y="3802063"/>
                    <a:ext cx="4762" cy="1588"/>
                  </a:xfrm>
                  <a:custGeom>
                    <a:avLst/>
                    <a:gdLst>
                      <a:gd name="T0" fmla="*/ 0 w 3"/>
                      <a:gd name="T1" fmla="*/ 0 h 1"/>
                      <a:gd name="T2" fmla="*/ 0 w 3"/>
                      <a:gd name="T3" fmla="*/ 0 h 1"/>
                      <a:gd name="T4" fmla="*/ 1 w 3"/>
                      <a:gd name="T5" fmla="*/ 1 h 1"/>
                      <a:gd name="T6" fmla="*/ 2 w 3"/>
                      <a:gd name="T7" fmla="*/ 1 h 1"/>
                      <a:gd name="T8" fmla="*/ 3 w 3"/>
                      <a:gd name="T9" fmla="*/ 1 h 1"/>
                      <a:gd name="T10" fmla="*/ 3 w 3"/>
                      <a:gd name="T11" fmla="*/ 0 h 1"/>
                      <a:gd name="T12" fmla="*/ 0 w 3"/>
                      <a:gd name="T13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" y="1"/>
                        </a:lnTo>
                        <a:lnTo>
                          <a:pt x="2" y="1"/>
                        </a:lnTo>
                        <a:lnTo>
                          <a:pt x="3" y="1"/>
                        </a:lnTo>
                        <a:lnTo>
                          <a:pt x="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4763" cap="flat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69" name="Turks and Caicos Islands">
                  <a:extLst>
                    <a:ext uri="{FF2B5EF4-FFF2-40B4-BE49-F238E27FC236}">
                      <a16:creationId xmlns:a16="http://schemas.microsoft.com/office/drawing/2014/main" id="{68981FD6-AE23-408D-8199-211FFF4ACE5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73258" y="3881052"/>
                  <a:ext cx="21079" cy="7027"/>
                </a:xfrm>
                <a:custGeom>
                  <a:avLst/>
                  <a:gdLst>
                    <a:gd name="T0" fmla="*/ 1 w 15"/>
                    <a:gd name="T1" fmla="*/ 2 h 5"/>
                    <a:gd name="T2" fmla="*/ 0 w 15"/>
                    <a:gd name="T3" fmla="*/ 4 h 5"/>
                    <a:gd name="T4" fmla="*/ 0 w 15"/>
                    <a:gd name="T5" fmla="*/ 5 h 5"/>
                    <a:gd name="T6" fmla="*/ 1 w 15"/>
                    <a:gd name="T7" fmla="*/ 5 h 5"/>
                    <a:gd name="T8" fmla="*/ 4 w 15"/>
                    <a:gd name="T9" fmla="*/ 5 h 5"/>
                    <a:gd name="T10" fmla="*/ 4 w 15"/>
                    <a:gd name="T11" fmla="*/ 4 h 5"/>
                    <a:gd name="T12" fmla="*/ 5 w 15"/>
                    <a:gd name="T13" fmla="*/ 4 h 5"/>
                    <a:gd name="T14" fmla="*/ 5 w 15"/>
                    <a:gd name="T15" fmla="*/ 4 h 5"/>
                    <a:gd name="T16" fmla="*/ 3 w 15"/>
                    <a:gd name="T17" fmla="*/ 4 h 5"/>
                    <a:gd name="T18" fmla="*/ 1 w 15"/>
                    <a:gd name="T19" fmla="*/ 2 h 5"/>
                    <a:gd name="T20" fmla="*/ 14 w 15"/>
                    <a:gd name="T21" fmla="*/ 5 h 5"/>
                    <a:gd name="T22" fmla="*/ 15 w 15"/>
                    <a:gd name="T23" fmla="*/ 4 h 5"/>
                    <a:gd name="T24" fmla="*/ 14 w 15"/>
                    <a:gd name="T25" fmla="*/ 3 h 5"/>
                    <a:gd name="T26" fmla="*/ 11 w 15"/>
                    <a:gd name="T27" fmla="*/ 2 h 5"/>
                    <a:gd name="T28" fmla="*/ 11 w 15"/>
                    <a:gd name="T29" fmla="*/ 3 h 5"/>
                    <a:gd name="T30" fmla="*/ 11 w 15"/>
                    <a:gd name="T31" fmla="*/ 4 h 5"/>
                    <a:gd name="T32" fmla="*/ 13 w 15"/>
                    <a:gd name="T33" fmla="*/ 4 h 5"/>
                    <a:gd name="T34" fmla="*/ 14 w 15"/>
                    <a:gd name="T35" fmla="*/ 5 h 5"/>
                    <a:gd name="T36" fmla="*/ 14 w 15"/>
                    <a:gd name="T37" fmla="*/ 5 h 5"/>
                    <a:gd name="T38" fmla="*/ 14 w 15"/>
                    <a:gd name="T39" fmla="*/ 5 h 5"/>
                    <a:gd name="T40" fmla="*/ 10 w 15"/>
                    <a:gd name="T41" fmla="*/ 3 h 5"/>
                    <a:gd name="T42" fmla="*/ 9 w 15"/>
                    <a:gd name="T43" fmla="*/ 2 h 5"/>
                    <a:gd name="T44" fmla="*/ 9 w 15"/>
                    <a:gd name="T45" fmla="*/ 0 h 5"/>
                    <a:gd name="T46" fmla="*/ 8 w 15"/>
                    <a:gd name="T47" fmla="*/ 0 h 5"/>
                    <a:gd name="T48" fmla="*/ 8 w 15"/>
                    <a:gd name="T49" fmla="*/ 1 h 5"/>
                    <a:gd name="T50" fmla="*/ 8 w 15"/>
                    <a:gd name="T51" fmla="*/ 2 h 5"/>
                    <a:gd name="T52" fmla="*/ 9 w 15"/>
                    <a:gd name="T53" fmla="*/ 2 h 5"/>
                    <a:gd name="T54" fmla="*/ 9 w 15"/>
                    <a:gd name="T55" fmla="*/ 2 h 5"/>
                    <a:gd name="T56" fmla="*/ 9 w 15"/>
                    <a:gd name="T57" fmla="*/ 3 h 5"/>
                    <a:gd name="T58" fmla="*/ 10 w 15"/>
                    <a:gd name="T59" fmla="*/ 3 h 5"/>
                    <a:gd name="T60" fmla="*/ 10 w 15"/>
                    <a:gd name="T6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5">
                      <a:moveTo>
                        <a:pt x="1" y="2"/>
                      </a:move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1" y="5"/>
                      </a:lnTo>
                      <a:lnTo>
                        <a:pt x="4" y="5"/>
                      </a:lnTo>
                      <a:lnTo>
                        <a:pt x="4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3" y="4"/>
                      </a:lnTo>
                      <a:lnTo>
                        <a:pt x="1" y="2"/>
                      </a:lnTo>
                      <a:close/>
                      <a:moveTo>
                        <a:pt x="14" y="5"/>
                      </a:moveTo>
                      <a:lnTo>
                        <a:pt x="15" y="4"/>
                      </a:lnTo>
                      <a:lnTo>
                        <a:pt x="14" y="3"/>
                      </a:lnTo>
                      <a:lnTo>
                        <a:pt x="11" y="2"/>
                      </a:lnTo>
                      <a:lnTo>
                        <a:pt x="11" y="3"/>
                      </a:lnTo>
                      <a:lnTo>
                        <a:pt x="11" y="4"/>
                      </a:lnTo>
                      <a:lnTo>
                        <a:pt x="13" y="4"/>
                      </a:lnTo>
                      <a:lnTo>
                        <a:pt x="14" y="5"/>
                      </a:lnTo>
                      <a:lnTo>
                        <a:pt x="14" y="5"/>
                      </a:lnTo>
                      <a:lnTo>
                        <a:pt x="14" y="5"/>
                      </a:lnTo>
                      <a:close/>
                      <a:moveTo>
                        <a:pt x="10" y="3"/>
                      </a:moveTo>
                      <a:lnTo>
                        <a:pt x="9" y="2"/>
                      </a:lnTo>
                      <a:lnTo>
                        <a:pt x="9" y="0"/>
                      </a:lnTo>
                      <a:lnTo>
                        <a:pt x="8" y="0"/>
                      </a:lnTo>
                      <a:lnTo>
                        <a:pt x="8" y="1"/>
                      </a:lnTo>
                      <a:lnTo>
                        <a:pt x="8" y="2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9" y="3"/>
                      </a:lnTo>
                      <a:lnTo>
                        <a:pt x="10" y="3"/>
                      </a:lnTo>
                      <a:lnTo>
                        <a:pt x="10" y="3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70" name="Trinidad and Tobago">
                  <a:extLst>
                    <a:ext uri="{FF2B5EF4-FFF2-40B4-BE49-F238E27FC236}">
                      <a16:creationId xmlns:a16="http://schemas.microsoft.com/office/drawing/2014/main" id="{177E6933-0074-4346-A868-624FFD2089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45880" y="4235178"/>
                  <a:ext cx="42158" cy="42158"/>
                </a:xfrm>
                <a:custGeom>
                  <a:avLst/>
                  <a:gdLst>
                    <a:gd name="T0" fmla="*/ 19 w 30"/>
                    <a:gd name="T1" fmla="*/ 29 h 30"/>
                    <a:gd name="T2" fmla="*/ 19 w 30"/>
                    <a:gd name="T3" fmla="*/ 28 h 30"/>
                    <a:gd name="T4" fmla="*/ 19 w 30"/>
                    <a:gd name="T5" fmla="*/ 27 h 30"/>
                    <a:gd name="T6" fmla="*/ 20 w 30"/>
                    <a:gd name="T7" fmla="*/ 25 h 30"/>
                    <a:gd name="T8" fmla="*/ 19 w 30"/>
                    <a:gd name="T9" fmla="*/ 23 h 30"/>
                    <a:gd name="T10" fmla="*/ 19 w 30"/>
                    <a:gd name="T11" fmla="*/ 21 h 30"/>
                    <a:gd name="T12" fmla="*/ 19 w 30"/>
                    <a:gd name="T13" fmla="*/ 19 h 30"/>
                    <a:gd name="T14" fmla="*/ 19 w 30"/>
                    <a:gd name="T15" fmla="*/ 16 h 30"/>
                    <a:gd name="T16" fmla="*/ 20 w 30"/>
                    <a:gd name="T17" fmla="*/ 15 h 30"/>
                    <a:gd name="T18" fmla="*/ 22 w 30"/>
                    <a:gd name="T19" fmla="*/ 13 h 30"/>
                    <a:gd name="T20" fmla="*/ 18 w 30"/>
                    <a:gd name="T21" fmla="*/ 13 h 30"/>
                    <a:gd name="T22" fmla="*/ 16 w 30"/>
                    <a:gd name="T23" fmla="*/ 14 h 30"/>
                    <a:gd name="T24" fmla="*/ 12 w 30"/>
                    <a:gd name="T25" fmla="*/ 14 h 30"/>
                    <a:gd name="T26" fmla="*/ 10 w 30"/>
                    <a:gd name="T27" fmla="*/ 14 h 30"/>
                    <a:gd name="T28" fmla="*/ 8 w 30"/>
                    <a:gd name="T29" fmla="*/ 14 h 30"/>
                    <a:gd name="T30" fmla="*/ 6 w 30"/>
                    <a:gd name="T31" fmla="*/ 15 h 30"/>
                    <a:gd name="T32" fmla="*/ 6 w 30"/>
                    <a:gd name="T33" fmla="*/ 15 h 30"/>
                    <a:gd name="T34" fmla="*/ 8 w 30"/>
                    <a:gd name="T35" fmla="*/ 16 h 30"/>
                    <a:gd name="T36" fmla="*/ 9 w 30"/>
                    <a:gd name="T37" fmla="*/ 17 h 30"/>
                    <a:gd name="T38" fmla="*/ 10 w 30"/>
                    <a:gd name="T39" fmla="*/ 18 h 30"/>
                    <a:gd name="T40" fmla="*/ 10 w 30"/>
                    <a:gd name="T41" fmla="*/ 19 h 30"/>
                    <a:gd name="T42" fmla="*/ 9 w 30"/>
                    <a:gd name="T43" fmla="*/ 26 h 30"/>
                    <a:gd name="T44" fmla="*/ 8 w 30"/>
                    <a:gd name="T45" fmla="*/ 27 h 30"/>
                    <a:gd name="T46" fmla="*/ 6 w 30"/>
                    <a:gd name="T47" fmla="*/ 27 h 30"/>
                    <a:gd name="T48" fmla="*/ 5 w 30"/>
                    <a:gd name="T49" fmla="*/ 28 h 30"/>
                    <a:gd name="T50" fmla="*/ 0 w 30"/>
                    <a:gd name="T51" fmla="*/ 30 h 30"/>
                    <a:gd name="T52" fmla="*/ 3 w 30"/>
                    <a:gd name="T53" fmla="*/ 30 h 30"/>
                    <a:gd name="T54" fmla="*/ 6 w 30"/>
                    <a:gd name="T55" fmla="*/ 30 h 30"/>
                    <a:gd name="T56" fmla="*/ 15 w 30"/>
                    <a:gd name="T57" fmla="*/ 30 h 30"/>
                    <a:gd name="T58" fmla="*/ 19 w 30"/>
                    <a:gd name="T59" fmla="*/ 29 h 30"/>
                    <a:gd name="T60" fmla="*/ 19 w 30"/>
                    <a:gd name="T61" fmla="*/ 29 h 30"/>
                    <a:gd name="T62" fmla="*/ 26 w 30"/>
                    <a:gd name="T63" fmla="*/ 4 h 30"/>
                    <a:gd name="T64" fmla="*/ 30 w 30"/>
                    <a:gd name="T65" fmla="*/ 2 h 30"/>
                    <a:gd name="T66" fmla="*/ 30 w 30"/>
                    <a:gd name="T67" fmla="*/ 0 h 30"/>
                    <a:gd name="T68" fmla="*/ 29 w 30"/>
                    <a:gd name="T69" fmla="*/ 0 h 30"/>
                    <a:gd name="T70" fmla="*/ 26 w 30"/>
                    <a:gd name="T71" fmla="*/ 2 h 30"/>
                    <a:gd name="T72" fmla="*/ 25 w 30"/>
                    <a:gd name="T73" fmla="*/ 4 h 30"/>
                    <a:gd name="T74" fmla="*/ 25 w 30"/>
                    <a:gd name="T75" fmla="*/ 4 h 30"/>
                    <a:gd name="T76" fmla="*/ 26 w 30"/>
                    <a:gd name="T77" fmla="*/ 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0" h="30">
                      <a:moveTo>
                        <a:pt x="19" y="29"/>
                      </a:moveTo>
                      <a:lnTo>
                        <a:pt x="19" y="28"/>
                      </a:lnTo>
                      <a:lnTo>
                        <a:pt x="19" y="27"/>
                      </a:lnTo>
                      <a:lnTo>
                        <a:pt x="20" y="25"/>
                      </a:lnTo>
                      <a:lnTo>
                        <a:pt x="19" y="23"/>
                      </a:lnTo>
                      <a:lnTo>
                        <a:pt x="19" y="21"/>
                      </a:lnTo>
                      <a:lnTo>
                        <a:pt x="19" y="19"/>
                      </a:lnTo>
                      <a:lnTo>
                        <a:pt x="19" y="16"/>
                      </a:lnTo>
                      <a:lnTo>
                        <a:pt x="20" y="15"/>
                      </a:lnTo>
                      <a:lnTo>
                        <a:pt x="22" y="13"/>
                      </a:lnTo>
                      <a:lnTo>
                        <a:pt x="18" y="13"/>
                      </a:lnTo>
                      <a:lnTo>
                        <a:pt x="16" y="14"/>
                      </a:lnTo>
                      <a:lnTo>
                        <a:pt x="12" y="14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8" y="16"/>
                      </a:lnTo>
                      <a:lnTo>
                        <a:pt x="9" y="17"/>
                      </a:lnTo>
                      <a:lnTo>
                        <a:pt x="10" y="18"/>
                      </a:lnTo>
                      <a:lnTo>
                        <a:pt x="10" y="19"/>
                      </a:lnTo>
                      <a:lnTo>
                        <a:pt x="9" y="26"/>
                      </a:lnTo>
                      <a:lnTo>
                        <a:pt x="8" y="27"/>
                      </a:lnTo>
                      <a:lnTo>
                        <a:pt x="6" y="27"/>
                      </a:lnTo>
                      <a:lnTo>
                        <a:pt x="5" y="28"/>
                      </a:lnTo>
                      <a:lnTo>
                        <a:pt x="0" y="30"/>
                      </a:lnTo>
                      <a:lnTo>
                        <a:pt x="3" y="30"/>
                      </a:lnTo>
                      <a:lnTo>
                        <a:pt x="6" y="30"/>
                      </a:lnTo>
                      <a:lnTo>
                        <a:pt x="15" y="30"/>
                      </a:lnTo>
                      <a:lnTo>
                        <a:pt x="19" y="29"/>
                      </a:lnTo>
                      <a:lnTo>
                        <a:pt x="19" y="29"/>
                      </a:lnTo>
                      <a:close/>
                      <a:moveTo>
                        <a:pt x="26" y="4"/>
                      </a:moveTo>
                      <a:lnTo>
                        <a:pt x="30" y="2"/>
                      </a:lnTo>
                      <a:lnTo>
                        <a:pt x="30" y="0"/>
                      </a:lnTo>
                      <a:lnTo>
                        <a:pt x="29" y="0"/>
                      </a:lnTo>
                      <a:lnTo>
                        <a:pt x="26" y="2"/>
                      </a:lnTo>
                      <a:lnTo>
                        <a:pt x="25" y="4"/>
                      </a:lnTo>
                      <a:lnTo>
                        <a:pt x="25" y="4"/>
                      </a:lnTo>
                      <a:lnTo>
                        <a:pt x="26" y="4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71" name="Saint Vincent and the Grenadines">
                  <a:extLst>
                    <a:ext uri="{FF2B5EF4-FFF2-40B4-BE49-F238E27FC236}">
                      <a16:creationId xmlns:a16="http://schemas.microsoft.com/office/drawing/2014/main" id="{A51C61AA-D7A7-4CDF-90DA-FE2B7070CAD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66959" y="4169130"/>
                  <a:ext cx="8432" cy="22484"/>
                </a:xfrm>
                <a:custGeom>
                  <a:avLst/>
                  <a:gdLst>
                    <a:gd name="T0" fmla="*/ 0 w 6"/>
                    <a:gd name="T1" fmla="*/ 16 h 16"/>
                    <a:gd name="T2" fmla="*/ 0 w 6"/>
                    <a:gd name="T3" fmla="*/ 16 h 16"/>
                    <a:gd name="T4" fmla="*/ 0 w 6"/>
                    <a:gd name="T5" fmla="*/ 15 h 16"/>
                    <a:gd name="T6" fmla="*/ 0 w 6"/>
                    <a:gd name="T7" fmla="*/ 15 h 16"/>
                    <a:gd name="T8" fmla="*/ 0 w 6"/>
                    <a:gd name="T9" fmla="*/ 15 h 16"/>
                    <a:gd name="T10" fmla="*/ 0 w 6"/>
                    <a:gd name="T11" fmla="*/ 15 h 16"/>
                    <a:gd name="T12" fmla="*/ 0 w 6"/>
                    <a:gd name="T13" fmla="*/ 14 h 16"/>
                    <a:gd name="T14" fmla="*/ 0 w 6"/>
                    <a:gd name="T15" fmla="*/ 14 h 16"/>
                    <a:gd name="T16" fmla="*/ 0 w 6"/>
                    <a:gd name="T17" fmla="*/ 15 h 16"/>
                    <a:gd name="T18" fmla="*/ 0 w 6"/>
                    <a:gd name="T19" fmla="*/ 15 h 16"/>
                    <a:gd name="T20" fmla="*/ 0 w 6"/>
                    <a:gd name="T21" fmla="*/ 15 h 16"/>
                    <a:gd name="T22" fmla="*/ 0 w 6"/>
                    <a:gd name="T23" fmla="*/ 15 h 16"/>
                    <a:gd name="T24" fmla="*/ 0 w 6"/>
                    <a:gd name="T25" fmla="*/ 16 h 16"/>
                    <a:gd name="T26" fmla="*/ 0 w 6"/>
                    <a:gd name="T27" fmla="*/ 16 h 16"/>
                    <a:gd name="T28" fmla="*/ 0 w 6"/>
                    <a:gd name="T29" fmla="*/ 16 h 16"/>
                    <a:gd name="T30" fmla="*/ 0 w 6"/>
                    <a:gd name="T31" fmla="*/ 16 h 16"/>
                    <a:gd name="T32" fmla="*/ 3 w 6"/>
                    <a:gd name="T33" fmla="*/ 8 h 16"/>
                    <a:gd name="T34" fmla="*/ 3 w 6"/>
                    <a:gd name="T35" fmla="*/ 7 h 16"/>
                    <a:gd name="T36" fmla="*/ 4 w 6"/>
                    <a:gd name="T37" fmla="*/ 7 h 16"/>
                    <a:gd name="T38" fmla="*/ 4 w 6"/>
                    <a:gd name="T39" fmla="*/ 7 h 16"/>
                    <a:gd name="T40" fmla="*/ 4 w 6"/>
                    <a:gd name="T41" fmla="*/ 7 h 16"/>
                    <a:gd name="T42" fmla="*/ 3 w 6"/>
                    <a:gd name="T43" fmla="*/ 6 h 16"/>
                    <a:gd name="T44" fmla="*/ 3 w 6"/>
                    <a:gd name="T45" fmla="*/ 6 h 16"/>
                    <a:gd name="T46" fmla="*/ 3 w 6"/>
                    <a:gd name="T47" fmla="*/ 7 h 16"/>
                    <a:gd name="T48" fmla="*/ 2 w 6"/>
                    <a:gd name="T49" fmla="*/ 7 h 16"/>
                    <a:gd name="T50" fmla="*/ 2 w 6"/>
                    <a:gd name="T51" fmla="*/ 7 h 16"/>
                    <a:gd name="T52" fmla="*/ 2 w 6"/>
                    <a:gd name="T53" fmla="*/ 8 h 16"/>
                    <a:gd name="T54" fmla="*/ 2 w 6"/>
                    <a:gd name="T55" fmla="*/ 8 h 16"/>
                    <a:gd name="T56" fmla="*/ 2 w 6"/>
                    <a:gd name="T57" fmla="*/ 8 h 16"/>
                    <a:gd name="T58" fmla="*/ 2 w 6"/>
                    <a:gd name="T59" fmla="*/ 8 h 16"/>
                    <a:gd name="T60" fmla="*/ 2 w 6"/>
                    <a:gd name="T61" fmla="*/ 8 h 16"/>
                    <a:gd name="T62" fmla="*/ 2 w 6"/>
                    <a:gd name="T63" fmla="*/ 8 h 16"/>
                    <a:gd name="T64" fmla="*/ 2 w 6"/>
                    <a:gd name="T65" fmla="*/ 8 h 16"/>
                    <a:gd name="T66" fmla="*/ 2 w 6"/>
                    <a:gd name="T67" fmla="*/ 8 h 16"/>
                    <a:gd name="T68" fmla="*/ 2 w 6"/>
                    <a:gd name="T69" fmla="*/ 8 h 16"/>
                    <a:gd name="T70" fmla="*/ 2 w 6"/>
                    <a:gd name="T71" fmla="*/ 8 h 16"/>
                    <a:gd name="T72" fmla="*/ 2 w 6"/>
                    <a:gd name="T73" fmla="*/ 8 h 16"/>
                    <a:gd name="T74" fmla="*/ 2 w 6"/>
                    <a:gd name="T75" fmla="*/ 8 h 16"/>
                    <a:gd name="T76" fmla="*/ 3 w 6"/>
                    <a:gd name="T77" fmla="*/ 8 h 16"/>
                    <a:gd name="T78" fmla="*/ 3 w 6"/>
                    <a:gd name="T79" fmla="*/ 8 h 16"/>
                    <a:gd name="T80" fmla="*/ 4 w 6"/>
                    <a:gd name="T81" fmla="*/ 5 h 16"/>
                    <a:gd name="T82" fmla="*/ 5 w 6"/>
                    <a:gd name="T83" fmla="*/ 4 h 16"/>
                    <a:gd name="T84" fmla="*/ 6 w 6"/>
                    <a:gd name="T85" fmla="*/ 1 h 16"/>
                    <a:gd name="T86" fmla="*/ 5 w 6"/>
                    <a:gd name="T87" fmla="*/ 0 h 16"/>
                    <a:gd name="T88" fmla="*/ 4 w 6"/>
                    <a:gd name="T89" fmla="*/ 0 h 16"/>
                    <a:gd name="T90" fmla="*/ 3 w 6"/>
                    <a:gd name="T91" fmla="*/ 0 h 16"/>
                    <a:gd name="T92" fmla="*/ 2 w 6"/>
                    <a:gd name="T93" fmla="*/ 1 h 16"/>
                    <a:gd name="T94" fmla="*/ 2 w 6"/>
                    <a:gd name="T95" fmla="*/ 3 h 16"/>
                    <a:gd name="T96" fmla="*/ 4 w 6"/>
                    <a:gd name="T97" fmla="*/ 5 h 16"/>
                    <a:gd name="T98" fmla="*/ 4 w 6"/>
                    <a:gd name="T99" fmla="*/ 5 h 16"/>
                    <a:gd name="T100" fmla="*/ 4 w 6"/>
                    <a:gd name="T101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" h="16">
                      <a:moveTo>
                        <a:pt x="0" y="16"/>
                      </a:moveTo>
                      <a:lnTo>
                        <a:pt x="0" y="16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close/>
                      <a:moveTo>
                        <a:pt x="3" y="8"/>
                      </a:moveTo>
                      <a:lnTo>
                        <a:pt x="3" y="7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3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3" y="8"/>
                      </a:lnTo>
                      <a:lnTo>
                        <a:pt x="3" y="8"/>
                      </a:lnTo>
                      <a:close/>
                      <a:moveTo>
                        <a:pt x="4" y="5"/>
                      </a:moveTo>
                      <a:lnTo>
                        <a:pt x="5" y="4"/>
                      </a:lnTo>
                      <a:lnTo>
                        <a:pt x="6" y="1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2" y="3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4" y="5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72" name="British Virgin Islands">
                  <a:extLst>
                    <a:ext uri="{FF2B5EF4-FFF2-40B4-BE49-F238E27FC236}">
                      <a16:creationId xmlns:a16="http://schemas.microsoft.com/office/drawing/2014/main" id="{0CE74CE9-ECCF-4D09-ACC3-EC55C2FD10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84049" y="3989257"/>
                  <a:ext cx="12647" cy="9837"/>
                </a:xfrm>
                <a:custGeom>
                  <a:avLst/>
                  <a:gdLst>
                    <a:gd name="T0" fmla="*/ 2 w 9"/>
                    <a:gd name="T1" fmla="*/ 7 h 7"/>
                    <a:gd name="T2" fmla="*/ 3 w 9"/>
                    <a:gd name="T3" fmla="*/ 7 h 7"/>
                    <a:gd name="T4" fmla="*/ 2 w 9"/>
                    <a:gd name="T5" fmla="*/ 6 h 7"/>
                    <a:gd name="T6" fmla="*/ 1 w 9"/>
                    <a:gd name="T7" fmla="*/ 6 h 7"/>
                    <a:gd name="T8" fmla="*/ 0 w 9"/>
                    <a:gd name="T9" fmla="*/ 7 h 7"/>
                    <a:gd name="T10" fmla="*/ 0 w 9"/>
                    <a:gd name="T11" fmla="*/ 7 h 7"/>
                    <a:gd name="T12" fmla="*/ 2 w 9"/>
                    <a:gd name="T13" fmla="*/ 7 h 7"/>
                    <a:gd name="T14" fmla="*/ 2 w 9"/>
                    <a:gd name="T15" fmla="*/ 7 h 7"/>
                    <a:gd name="T16" fmla="*/ 6 w 9"/>
                    <a:gd name="T17" fmla="*/ 6 h 7"/>
                    <a:gd name="T18" fmla="*/ 8 w 9"/>
                    <a:gd name="T19" fmla="*/ 5 h 7"/>
                    <a:gd name="T20" fmla="*/ 6 w 9"/>
                    <a:gd name="T21" fmla="*/ 6 h 7"/>
                    <a:gd name="T22" fmla="*/ 5 w 9"/>
                    <a:gd name="T23" fmla="*/ 6 h 7"/>
                    <a:gd name="T24" fmla="*/ 5 w 9"/>
                    <a:gd name="T25" fmla="*/ 6 h 7"/>
                    <a:gd name="T26" fmla="*/ 6 w 9"/>
                    <a:gd name="T27" fmla="*/ 6 h 7"/>
                    <a:gd name="T28" fmla="*/ 6 w 9"/>
                    <a:gd name="T29" fmla="*/ 6 h 7"/>
                    <a:gd name="T30" fmla="*/ 6 w 9"/>
                    <a:gd name="T31" fmla="*/ 6 h 7"/>
                    <a:gd name="T32" fmla="*/ 9 w 9"/>
                    <a:gd name="T33" fmla="*/ 0 h 7"/>
                    <a:gd name="T34" fmla="*/ 9 w 9"/>
                    <a:gd name="T35" fmla="*/ 0 h 7"/>
                    <a:gd name="T36" fmla="*/ 7 w 9"/>
                    <a:gd name="T37" fmla="*/ 0 h 7"/>
                    <a:gd name="T38" fmla="*/ 7 w 9"/>
                    <a:gd name="T39" fmla="*/ 0 h 7"/>
                    <a:gd name="T40" fmla="*/ 7 w 9"/>
                    <a:gd name="T41" fmla="*/ 0 h 7"/>
                    <a:gd name="T42" fmla="*/ 8 w 9"/>
                    <a:gd name="T43" fmla="*/ 0 h 7"/>
                    <a:gd name="T44" fmla="*/ 9 w 9"/>
                    <a:gd name="T45" fmla="*/ 0 h 7"/>
                    <a:gd name="T46" fmla="*/ 9 w 9"/>
                    <a:gd name="T47" fmla="*/ 0 h 7"/>
                    <a:gd name="T48" fmla="*/ 9 w 9"/>
                    <a:gd name="T49" fmla="*/ 0 h 7"/>
                    <a:gd name="T50" fmla="*/ 9 w 9"/>
                    <a:gd name="T5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" h="7">
                      <a:moveTo>
                        <a:pt x="2" y="7"/>
                      </a:moveTo>
                      <a:lnTo>
                        <a:pt x="3" y="7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close/>
                      <a:moveTo>
                        <a:pt x="6" y="6"/>
                      </a:moveTo>
                      <a:lnTo>
                        <a:pt x="8" y="5"/>
                      </a:lnTo>
                      <a:lnTo>
                        <a:pt x="6" y="6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  <a:moveTo>
                        <a:pt x="9" y="0"/>
                      </a:moveTo>
                      <a:lnTo>
                        <a:pt x="9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8" y="0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73" name="Virgin Islands">
                  <a:extLst>
                    <a:ext uri="{FF2B5EF4-FFF2-40B4-BE49-F238E27FC236}">
                      <a16:creationId xmlns:a16="http://schemas.microsoft.com/office/drawing/2014/main" id="{DA5BD06C-6ABA-4584-9C23-16E637D7F5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74211" y="4000499"/>
                  <a:ext cx="11242" cy="22484"/>
                </a:xfrm>
                <a:custGeom>
                  <a:avLst/>
                  <a:gdLst>
                    <a:gd name="T0" fmla="*/ 5 w 8"/>
                    <a:gd name="T1" fmla="*/ 14 h 16"/>
                    <a:gd name="T2" fmla="*/ 2 w 8"/>
                    <a:gd name="T3" fmla="*/ 14 h 16"/>
                    <a:gd name="T4" fmla="*/ 1 w 8"/>
                    <a:gd name="T5" fmla="*/ 16 h 16"/>
                    <a:gd name="T6" fmla="*/ 6 w 8"/>
                    <a:gd name="T7" fmla="*/ 16 h 16"/>
                    <a:gd name="T8" fmla="*/ 8 w 8"/>
                    <a:gd name="T9" fmla="*/ 15 h 16"/>
                    <a:gd name="T10" fmla="*/ 6 w 8"/>
                    <a:gd name="T11" fmla="*/ 15 h 16"/>
                    <a:gd name="T12" fmla="*/ 5 w 8"/>
                    <a:gd name="T13" fmla="*/ 14 h 16"/>
                    <a:gd name="T14" fmla="*/ 5 w 8"/>
                    <a:gd name="T15" fmla="*/ 14 h 16"/>
                    <a:gd name="T16" fmla="*/ 7 w 8"/>
                    <a:gd name="T17" fmla="*/ 1 h 16"/>
                    <a:gd name="T18" fmla="*/ 6 w 8"/>
                    <a:gd name="T19" fmla="*/ 0 h 16"/>
                    <a:gd name="T20" fmla="*/ 5 w 8"/>
                    <a:gd name="T21" fmla="*/ 1 h 16"/>
                    <a:gd name="T22" fmla="*/ 5 w 8"/>
                    <a:gd name="T23" fmla="*/ 1 h 16"/>
                    <a:gd name="T24" fmla="*/ 7 w 8"/>
                    <a:gd name="T25" fmla="*/ 1 h 16"/>
                    <a:gd name="T26" fmla="*/ 7 w 8"/>
                    <a:gd name="T27" fmla="*/ 1 h 16"/>
                    <a:gd name="T28" fmla="*/ 4 w 8"/>
                    <a:gd name="T29" fmla="*/ 1 h 16"/>
                    <a:gd name="T30" fmla="*/ 3 w 8"/>
                    <a:gd name="T31" fmla="*/ 0 h 16"/>
                    <a:gd name="T32" fmla="*/ 2 w 8"/>
                    <a:gd name="T33" fmla="*/ 0 h 16"/>
                    <a:gd name="T34" fmla="*/ 0 w 8"/>
                    <a:gd name="T35" fmla="*/ 0 h 16"/>
                    <a:gd name="T36" fmla="*/ 2 w 8"/>
                    <a:gd name="T37" fmla="*/ 1 h 16"/>
                    <a:gd name="T38" fmla="*/ 4 w 8"/>
                    <a:gd name="T39" fmla="*/ 1 h 16"/>
                    <a:gd name="T40" fmla="*/ 4 w 8"/>
                    <a:gd name="T41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" h="16">
                      <a:moveTo>
                        <a:pt x="5" y="14"/>
                      </a:moveTo>
                      <a:lnTo>
                        <a:pt x="2" y="14"/>
                      </a:lnTo>
                      <a:lnTo>
                        <a:pt x="1" y="16"/>
                      </a:lnTo>
                      <a:lnTo>
                        <a:pt x="6" y="16"/>
                      </a:lnTo>
                      <a:lnTo>
                        <a:pt x="8" y="15"/>
                      </a:lnTo>
                      <a:lnTo>
                        <a:pt x="6" y="15"/>
                      </a:lnTo>
                      <a:lnTo>
                        <a:pt x="5" y="14"/>
                      </a:lnTo>
                      <a:lnTo>
                        <a:pt x="5" y="14"/>
                      </a:lnTo>
                      <a:close/>
                      <a:moveTo>
                        <a:pt x="7" y="1"/>
                      </a:moveTo>
                      <a:lnTo>
                        <a:pt x="6" y="0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close/>
                      <a:moveTo>
                        <a:pt x="4" y="1"/>
                      </a:move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1"/>
                      </a:lnTo>
                      <a:lnTo>
                        <a:pt x="4" y="1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74" name="Curacao">
                  <a:extLst>
                    <a:ext uri="{FF2B5EF4-FFF2-40B4-BE49-F238E27FC236}">
                      <a16:creationId xmlns:a16="http://schemas.microsoft.com/office/drawing/2014/main" id="{62096265-EC1A-4B57-8D45-E8E5999C4B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60386" y="4204262"/>
                  <a:ext cx="4215" cy="8432"/>
                </a:xfrm>
                <a:custGeom>
                  <a:avLst/>
                  <a:gdLst>
                    <a:gd name="T0" fmla="*/ 3 w 3"/>
                    <a:gd name="T1" fmla="*/ 4 h 6"/>
                    <a:gd name="T2" fmla="*/ 3 w 3"/>
                    <a:gd name="T3" fmla="*/ 1 h 6"/>
                    <a:gd name="T4" fmla="*/ 0 w 3"/>
                    <a:gd name="T5" fmla="*/ 0 h 6"/>
                    <a:gd name="T6" fmla="*/ 0 w 3"/>
                    <a:gd name="T7" fmla="*/ 1 h 6"/>
                    <a:gd name="T8" fmla="*/ 0 w 3"/>
                    <a:gd name="T9" fmla="*/ 2 h 6"/>
                    <a:gd name="T10" fmla="*/ 2 w 3"/>
                    <a:gd name="T11" fmla="*/ 2 h 6"/>
                    <a:gd name="T12" fmla="*/ 2 w 3"/>
                    <a:gd name="T13" fmla="*/ 3 h 6"/>
                    <a:gd name="T14" fmla="*/ 2 w 3"/>
                    <a:gd name="T15" fmla="*/ 5 h 6"/>
                    <a:gd name="T16" fmla="*/ 2 w 3"/>
                    <a:gd name="T17" fmla="*/ 6 h 6"/>
                    <a:gd name="T18" fmla="*/ 3 w 3"/>
                    <a:gd name="T19" fmla="*/ 4 h 6"/>
                    <a:gd name="T20" fmla="*/ 3 w 3"/>
                    <a:gd name="T21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6">
                      <a:moveTo>
                        <a:pt x="3" y="4"/>
                      </a:moveTo>
                      <a:lnTo>
                        <a:pt x="3" y="1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2" y="3"/>
                      </a:lnTo>
                      <a:lnTo>
                        <a:pt x="2" y="5"/>
                      </a:lnTo>
                      <a:lnTo>
                        <a:pt x="2" y="6"/>
                      </a:lnTo>
                      <a:lnTo>
                        <a:pt x="3" y="4"/>
                      </a:lnTo>
                      <a:lnTo>
                        <a:pt x="3" y="4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377" name="Group 1376">
            <a:extLst>
              <a:ext uri="{FF2B5EF4-FFF2-40B4-BE49-F238E27FC236}">
                <a16:creationId xmlns:a16="http://schemas.microsoft.com/office/drawing/2014/main" id="{8065A011-D80B-416C-8F30-A00784E6897A}"/>
              </a:ext>
            </a:extLst>
          </p:cNvPr>
          <p:cNvGrpSpPr/>
          <p:nvPr/>
        </p:nvGrpSpPr>
        <p:grpSpPr>
          <a:xfrm>
            <a:off x="7159073" y="1633638"/>
            <a:ext cx="2542292" cy="3077151"/>
            <a:chOff x="3375890" y="2010646"/>
            <a:chExt cx="3112657" cy="3767511"/>
          </a:xfrm>
          <a:solidFill>
            <a:schemeClr val="bg1">
              <a:lumMod val="65000"/>
              <a:alpha val="45000"/>
            </a:schemeClr>
          </a:solidFill>
        </p:grpSpPr>
        <p:sp>
          <p:nvSpPr>
            <p:cNvPr id="1378" name="Freeform 213">
              <a:extLst>
                <a:ext uri="{FF2B5EF4-FFF2-40B4-BE49-F238E27FC236}">
                  <a16:creationId xmlns:a16="http://schemas.microsoft.com/office/drawing/2014/main" id="{07AF07DE-7926-4209-A7D4-E11392D45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2428" y="5037583"/>
              <a:ext cx="5621" cy="9837"/>
            </a:xfrm>
            <a:custGeom>
              <a:avLst/>
              <a:gdLst>
                <a:gd name="T0" fmla="*/ 3 w 4"/>
                <a:gd name="T1" fmla="*/ 7 h 7"/>
                <a:gd name="T2" fmla="*/ 3 w 4"/>
                <a:gd name="T3" fmla="*/ 6 h 7"/>
                <a:gd name="T4" fmla="*/ 4 w 4"/>
                <a:gd name="T5" fmla="*/ 5 h 7"/>
                <a:gd name="T6" fmla="*/ 4 w 4"/>
                <a:gd name="T7" fmla="*/ 4 h 7"/>
                <a:gd name="T8" fmla="*/ 4 w 4"/>
                <a:gd name="T9" fmla="*/ 2 h 7"/>
                <a:gd name="T10" fmla="*/ 3 w 4"/>
                <a:gd name="T11" fmla="*/ 1 h 7"/>
                <a:gd name="T12" fmla="*/ 2 w 4"/>
                <a:gd name="T13" fmla="*/ 1 h 7"/>
                <a:gd name="T14" fmla="*/ 1 w 4"/>
                <a:gd name="T15" fmla="*/ 0 h 7"/>
                <a:gd name="T16" fmla="*/ 0 w 4"/>
                <a:gd name="T17" fmla="*/ 1 h 7"/>
                <a:gd name="T18" fmla="*/ 1 w 4"/>
                <a:gd name="T19" fmla="*/ 3 h 7"/>
                <a:gd name="T20" fmla="*/ 1 w 4"/>
                <a:gd name="T21" fmla="*/ 4 h 7"/>
                <a:gd name="T22" fmla="*/ 0 w 4"/>
                <a:gd name="T23" fmla="*/ 6 h 7"/>
                <a:gd name="T24" fmla="*/ 1 w 4"/>
                <a:gd name="T25" fmla="*/ 6 h 7"/>
                <a:gd name="T26" fmla="*/ 2 w 4"/>
                <a:gd name="T27" fmla="*/ 7 h 7"/>
                <a:gd name="T28" fmla="*/ 3 w 4"/>
                <a:gd name="T29" fmla="*/ 7 h 7"/>
                <a:gd name="T30" fmla="*/ 3 w 4"/>
                <a:gd name="T3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" h="7">
                  <a:moveTo>
                    <a:pt x="3" y="7"/>
                  </a:moveTo>
                  <a:lnTo>
                    <a:pt x="3" y="6"/>
                  </a:lnTo>
                  <a:lnTo>
                    <a:pt x="4" y="5"/>
                  </a:lnTo>
                  <a:lnTo>
                    <a:pt x="4" y="4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3" y="7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9" name="Freeform 213">
              <a:extLst>
                <a:ext uri="{FF2B5EF4-FFF2-40B4-BE49-F238E27FC236}">
                  <a16:creationId xmlns:a16="http://schemas.microsoft.com/office/drawing/2014/main" id="{001CD0B3-C8F8-4F77-8973-3382201FE4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3438" y="2914231"/>
              <a:ext cx="376610" cy="316185"/>
            </a:xfrm>
            <a:custGeom>
              <a:avLst/>
              <a:gdLst>
                <a:gd name="T0" fmla="*/ 268 w 268"/>
                <a:gd name="T1" fmla="*/ 208 h 225"/>
                <a:gd name="T2" fmla="*/ 264 w 268"/>
                <a:gd name="T3" fmla="*/ 188 h 225"/>
                <a:gd name="T4" fmla="*/ 253 w 268"/>
                <a:gd name="T5" fmla="*/ 197 h 225"/>
                <a:gd name="T6" fmla="*/ 249 w 268"/>
                <a:gd name="T7" fmla="*/ 206 h 225"/>
                <a:gd name="T8" fmla="*/ 253 w 268"/>
                <a:gd name="T9" fmla="*/ 222 h 225"/>
                <a:gd name="T10" fmla="*/ 263 w 268"/>
                <a:gd name="T11" fmla="*/ 225 h 225"/>
                <a:gd name="T12" fmla="*/ 268 w 268"/>
                <a:gd name="T13" fmla="*/ 208 h 225"/>
                <a:gd name="T14" fmla="*/ 151 w 268"/>
                <a:gd name="T15" fmla="*/ 18 h 225"/>
                <a:gd name="T16" fmla="*/ 141 w 268"/>
                <a:gd name="T17" fmla="*/ 9 h 225"/>
                <a:gd name="T18" fmla="*/ 133 w 268"/>
                <a:gd name="T19" fmla="*/ 9 h 225"/>
                <a:gd name="T20" fmla="*/ 131 w 268"/>
                <a:gd name="T21" fmla="*/ 0 h 225"/>
                <a:gd name="T22" fmla="*/ 114 w 268"/>
                <a:gd name="T23" fmla="*/ 5 h 225"/>
                <a:gd name="T24" fmla="*/ 110 w 268"/>
                <a:gd name="T25" fmla="*/ 24 h 225"/>
                <a:gd name="T26" fmla="*/ 68 w 268"/>
                <a:gd name="T27" fmla="*/ 41 h 225"/>
                <a:gd name="T28" fmla="*/ 50 w 268"/>
                <a:gd name="T29" fmla="*/ 32 h 225"/>
                <a:gd name="T30" fmla="*/ 56 w 268"/>
                <a:gd name="T31" fmla="*/ 58 h 225"/>
                <a:gd name="T32" fmla="*/ 25 w 268"/>
                <a:gd name="T33" fmla="*/ 52 h 225"/>
                <a:gd name="T34" fmla="*/ 0 w 268"/>
                <a:gd name="T35" fmla="*/ 57 h 225"/>
                <a:gd name="T36" fmla="*/ 2 w 268"/>
                <a:gd name="T37" fmla="*/ 74 h 225"/>
                <a:gd name="T38" fmla="*/ 30 w 268"/>
                <a:gd name="T39" fmla="*/ 83 h 225"/>
                <a:gd name="T40" fmla="*/ 43 w 268"/>
                <a:gd name="T41" fmla="*/ 95 h 225"/>
                <a:gd name="T42" fmla="*/ 63 w 268"/>
                <a:gd name="T43" fmla="*/ 119 h 225"/>
                <a:gd name="T44" fmla="*/ 59 w 268"/>
                <a:gd name="T45" fmla="*/ 165 h 225"/>
                <a:gd name="T46" fmla="*/ 49 w 268"/>
                <a:gd name="T47" fmla="*/ 179 h 225"/>
                <a:gd name="T48" fmla="*/ 56 w 268"/>
                <a:gd name="T49" fmla="*/ 188 h 225"/>
                <a:gd name="T50" fmla="*/ 92 w 268"/>
                <a:gd name="T51" fmla="*/ 198 h 225"/>
                <a:gd name="T52" fmla="*/ 99 w 268"/>
                <a:gd name="T53" fmla="*/ 194 h 225"/>
                <a:gd name="T54" fmla="*/ 120 w 268"/>
                <a:gd name="T55" fmla="*/ 204 h 225"/>
                <a:gd name="T56" fmla="*/ 142 w 268"/>
                <a:gd name="T57" fmla="*/ 201 h 225"/>
                <a:gd name="T58" fmla="*/ 144 w 268"/>
                <a:gd name="T59" fmla="*/ 187 h 225"/>
                <a:gd name="T60" fmla="*/ 172 w 268"/>
                <a:gd name="T61" fmla="*/ 180 h 225"/>
                <a:gd name="T62" fmla="*/ 210 w 268"/>
                <a:gd name="T63" fmla="*/ 185 h 225"/>
                <a:gd name="T64" fmla="*/ 226 w 268"/>
                <a:gd name="T65" fmla="*/ 173 h 225"/>
                <a:gd name="T66" fmla="*/ 228 w 268"/>
                <a:gd name="T67" fmla="*/ 163 h 225"/>
                <a:gd name="T68" fmla="*/ 218 w 268"/>
                <a:gd name="T69" fmla="*/ 160 h 225"/>
                <a:gd name="T70" fmla="*/ 212 w 268"/>
                <a:gd name="T71" fmla="*/ 141 h 225"/>
                <a:gd name="T72" fmla="*/ 219 w 268"/>
                <a:gd name="T73" fmla="*/ 135 h 225"/>
                <a:gd name="T74" fmla="*/ 212 w 268"/>
                <a:gd name="T75" fmla="*/ 126 h 225"/>
                <a:gd name="T76" fmla="*/ 213 w 268"/>
                <a:gd name="T77" fmla="*/ 120 h 225"/>
                <a:gd name="T78" fmla="*/ 207 w 268"/>
                <a:gd name="T79" fmla="*/ 109 h 225"/>
                <a:gd name="T80" fmla="*/ 197 w 268"/>
                <a:gd name="T81" fmla="*/ 113 h 225"/>
                <a:gd name="T82" fmla="*/ 197 w 268"/>
                <a:gd name="T83" fmla="*/ 102 h 225"/>
                <a:gd name="T84" fmla="*/ 211 w 268"/>
                <a:gd name="T85" fmla="*/ 89 h 225"/>
                <a:gd name="T86" fmla="*/ 210 w 268"/>
                <a:gd name="T87" fmla="*/ 83 h 225"/>
                <a:gd name="T88" fmla="*/ 219 w 268"/>
                <a:gd name="T89" fmla="*/ 85 h 225"/>
                <a:gd name="T90" fmla="*/ 224 w 268"/>
                <a:gd name="T91" fmla="*/ 81 h 225"/>
                <a:gd name="T92" fmla="*/ 225 w 268"/>
                <a:gd name="T93" fmla="*/ 65 h 225"/>
                <a:gd name="T94" fmla="*/ 234 w 268"/>
                <a:gd name="T95" fmla="*/ 50 h 225"/>
                <a:gd name="T96" fmla="*/ 208 w 268"/>
                <a:gd name="T97" fmla="*/ 45 h 225"/>
                <a:gd name="T98" fmla="*/ 198 w 268"/>
                <a:gd name="T99" fmla="*/ 39 h 225"/>
                <a:gd name="T100" fmla="*/ 193 w 268"/>
                <a:gd name="T101" fmla="*/ 39 h 225"/>
                <a:gd name="T102" fmla="*/ 189 w 268"/>
                <a:gd name="T103" fmla="*/ 38 h 225"/>
                <a:gd name="T104" fmla="*/ 172 w 268"/>
                <a:gd name="T105" fmla="*/ 27 h 225"/>
                <a:gd name="T106" fmla="*/ 163 w 268"/>
                <a:gd name="T107" fmla="*/ 28 h 225"/>
                <a:gd name="T108" fmla="*/ 151 w 268"/>
                <a:gd name="T109" fmla="*/ 18 h 225"/>
                <a:gd name="T110" fmla="*/ 151 w 268"/>
                <a:gd name="T111" fmla="*/ 18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8" h="225">
                  <a:moveTo>
                    <a:pt x="268" y="208"/>
                  </a:moveTo>
                  <a:lnTo>
                    <a:pt x="264" y="188"/>
                  </a:lnTo>
                  <a:lnTo>
                    <a:pt x="253" y="197"/>
                  </a:lnTo>
                  <a:lnTo>
                    <a:pt x="249" y="206"/>
                  </a:lnTo>
                  <a:lnTo>
                    <a:pt x="253" y="222"/>
                  </a:lnTo>
                  <a:lnTo>
                    <a:pt x="263" y="225"/>
                  </a:lnTo>
                  <a:lnTo>
                    <a:pt x="268" y="208"/>
                  </a:lnTo>
                  <a:close/>
                  <a:moveTo>
                    <a:pt x="151" y="18"/>
                  </a:moveTo>
                  <a:lnTo>
                    <a:pt x="141" y="9"/>
                  </a:lnTo>
                  <a:lnTo>
                    <a:pt x="133" y="9"/>
                  </a:lnTo>
                  <a:lnTo>
                    <a:pt x="131" y="0"/>
                  </a:lnTo>
                  <a:lnTo>
                    <a:pt x="114" y="5"/>
                  </a:lnTo>
                  <a:lnTo>
                    <a:pt x="110" y="24"/>
                  </a:lnTo>
                  <a:lnTo>
                    <a:pt x="68" y="41"/>
                  </a:lnTo>
                  <a:lnTo>
                    <a:pt x="50" y="32"/>
                  </a:lnTo>
                  <a:lnTo>
                    <a:pt x="56" y="58"/>
                  </a:lnTo>
                  <a:lnTo>
                    <a:pt x="25" y="52"/>
                  </a:lnTo>
                  <a:lnTo>
                    <a:pt x="0" y="57"/>
                  </a:lnTo>
                  <a:lnTo>
                    <a:pt x="2" y="74"/>
                  </a:lnTo>
                  <a:lnTo>
                    <a:pt x="30" y="83"/>
                  </a:lnTo>
                  <a:lnTo>
                    <a:pt x="43" y="95"/>
                  </a:lnTo>
                  <a:lnTo>
                    <a:pt x="63" y="119"/>
                  </a:lnTo>
                  <a:lnTo>
                    <a:pt x="59" y="165"/>
                  </a:lnTo>
                  <a:lnTo>
                    <a:pt x="49" y="179"/>
                  </a:lnTo>
                  <a:lnTo>
                    <a:pt x="56" y="188"/>
                  </a:lnTo>
                  <a:lnTo>
                    <a:pt x="92" y="198"/>
                  </a:lnTo>
                  <a:lnTo>
                    <a:pt x="99" y="194"/>
                  </a:lnTo>
                  <a:lnTo>
                    <a:pt x="120" y="204"/>
                  </a:lnTo>
                  <a:lnTo>
                    <a:pt x="142" y="201"/>
                  </a:lnTo>
                  <a:lnTo>
                    <a:pt x="144" y="187"/>
                  </a:lnTo>
                  <a:lnTo>
                    <a:pt x="172" y="180"/>
                  </a:lnTo>
                  <a:lnTo>
                    <a:pt x="210" y="185"/>
                  </a:lnTo>
                  <a:lnTo>
                    <a:pt x="226" y="173"/>
                  </a:lnTo>
                  <a:lnTo>
                    <a:pt x="228" y="163"/>
                  </a:lnTo>
                  <a:lnTo>
                    <a:pt x="218" y="160"/>
                  </a:lnTo>
                  <a:lnTo>
                    <a:pt x="212" y="141"/>
                  </a:lnTo>
                  <a:lnTo>
                    <a:pt x="219" y="135"/>
                  </a:lnTo>
                  <a:lnTo>
                    <a:pt x="212" y="126"/>
                  </a:lnTo>
                  <a:lnTo>
                    <a:pt x="213" y="120"/>
                  </a:lnTo>
                  <a:lnTo>
                    <a:pt x="207" y="109"/>
                  </a:lnTo>
                  <a:lnTo>
                    <a:pt x="197" y="113"/>
                  </a:lnTo>
                  <a:lnTo>
                    <a:pt x="197" y="102"/>
                  </a:lnTo>
                  <a:lnTo>
                    <a:pt x="211" y="89"/>
                  </a:lnTo>
                  <a:lnTo>
                    <a:pt x="210" y="83"/>
                  </a:lnTo>
                  <a:lnTo>
                    <a:pt x="219" y="85"/>
                  </a:lnTo>
                  <a:lnTo>
                    <a:pt x="224" y="81"/>
                  </a:lnTo>
                  <a:lnTo>
                    <a:pt x="225" y="65"/>
                  </a:lnTo>
                  <a:lnTo>
                    <a:pt x="234" y="50"/>
                  </a:lnTo>
                  <a:lnTo>
                    <a:pt x="208" y="45"/>
                  </a:lnTo>
                  <a:lnTo>
                    <a:pt x="198" y="39"/>
                  </a:lnTo>
                  <a:lnTo>
                    <a:pt x="193" y="39"/>
                  </a:lnTo>
                  <a:lnTo>
                    <a:pt x="189" y="38"/>
                  </a:lnTo>
                  <a:lnTo>
                    <a:pt x="172" y="27"/>
                  </a:lnTo>
                  <a:lnTo>
                    <a:pt x="163" y="28"/>
                  </a:lnTo>
                  <a:lnTo>
                    <a:pt x="151" y="18"/>
                  </a:lnTo>
                  <a:lnTo>
                    <a:pt x="151" y="18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0" name="Freeform 212">
              <a:extLst>
                <a:ext uri="{FF2B5EF4-FFF2-40B4-BE49-F238E27FC236}">
                  <a16:creationId xmlns:a16="http://schemas.microsoft.com/office/drawing/2014/main" id="{7CD59DB7-49A7-403E-B22E-D2EBB4645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0670" y="5311610"/>
              <a:ext cx="16863" cy="15458"/>
            </a:xfrm>
            <a:custGeom>
              <a:avLst/>
              <a:gdLst>
                <a:gd name="T0" fmla="*/ 11 w 12"/>
                <a:gd name="T1" fmla="*/ 11 h 11"/>
                <a:gd name="T2" fmla="*/ 12 w 12"/>
                <a:gd name="T3" fmla="*/ 9 h 11"/>
                <a:gd name="T4" fmla="*/ 12 w 12"/>
                <a:gd name="T5" fmla="*/ 7 h 11"/>
                <a:gd name="T6" fmla="*/ 11 w 12"/>
                <a:gd name="T7" fmla="*/ 4 h 11"/>
                <a:gd name="T8" fmla="*/ 9 w 12"/>
                <a:gd name="T9" fmla="*/ 1 h 11"/>
                <a:gd name="T10" fmla="*/ 7 w 12"/>
                <a:gd name="T11" fmla="*/ 0 h 11"/>
                <a:gd name="T12" fmla="*/ 4 w 12"/>
                <a:gd name="T13" fmla="*/ 0 h 11"/>
                <a:gd name="T14" fmla="*/ 2 w 12"/>
                <a:gd name="T15" fmla="*/ 1 h 11"/>
                <a:gd name="T16" fmla="*/ 1 w 12"/>
                <a:gd name="T17" fmla="*/ 3 h 11"/>
                <a:gd name="T18" fmla="*/ 0 w 12"/>
                <a:gd name="T19" fmla="*/ 4 h 11"/>
                <a:gd name="T20" fmla="*/ 2 w 12"/>
                <a:gd name="T21" fmla="*/ 8 h 11"/>
                <a:gd name="T22" fmla="*/ 2 w 12"/>
                <a:gd name="T23" fmla="*/ 9 h 11"/>
                <a:gd name="T24" fmla="*/ 6 w 12"/>
                <a:gd name="T25" fmla="*/ 11 h 11"/>
                <a:gd name="T26" fmla="*/ 8 w 12"/>
                <a:gd name="T27" fmla="*/ 11 h 11"/>
                <a:gd name="T28" fmla="*/ 11 w 12"/>
                <a:gd name="T29" fmla="*/ 11 h 11"/>
                <a:gd name="T30" fmla="*/ 11 w 12"/>
                <a:gd name="T3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1">
                  <a:moveTo>
                    <a:pt x="11" y="11"/>
                  </a:moveTo>
                  <a:lnTo>
                    <a:pt x="12" y="9"/>
                  </a:lnTo>
                  <a:lnTo>
                    <a:pt x="12" y="7"/>
                  </a:lnTo>
                  <a:lnTo>
                    <a:pt x="11" y="4"/>
                  </a:lnTo>
                  <a:lnTo>
                    <a:pt x="9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9"/>
                  </a:lnTo>
                  <a:lnTo>
                    <a:pt x="6" y="11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1" y="11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381" name="Group 1380">
              <a:extLst>
                <a:ext uri="{FF2B5EF4-FFF2-40B4-BE49-F238E27FC236}">
                  <a16:creationId xmlns:a16="http://schemas.microsoft.com/office/drawing/2014/main" id="{6AF186F1-157D-4016-8B66-5FCA8A4D0EAB}"/>
                </a:ext>
              </a:extLst>
            </p:cNvPr>
            <p:cNvGrpSpPr/>
            <p:nvPr/>
          </p:nvGrpSpPr>
          <p:grpSpPr>
            <a:xfrm>
              <a:off x="3375890" y="2010646"/>
              <a:ext cx="3112657" cy="3767511"/>
              <a:chOff x="3375890" y="2010646"/>
              <a:chExt cx="3112657" cy="3767511"/>
            </a:xfrm>
            <a:grpFill/>
          </p:grpSpPr>
          <p:sp>
            <p:nvSpPr>
              <p:cNvPr id="1382" name="Angola">
                <a:extLst>
                  <a:ext uri="{FF2B5EF4-FFF2-40B4-BE49-F238E27FC236}">
                    <a16:creationId xmlns:a16="http://schemas.microsoft.com/office/drawing/2014/main" id="{3F73B2D6-27B4-4C2F-AF73-513D7EF33C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01553" y="4763557"/>
                <a:ext cx="366773" cy="449684"/>
              </a:xfrm>
              <a:custGeom>
                <a:avLst/>
                <a:gdLst>
                  <a:gd name="T0" fmla="*/ 40 w 261"/>
                  <a:gd name="T1" fmla="*/ 33 h 320"/>
                  <a:gd name="T2" fmla="*/ 26 w 261"/>
                  <a:gd name="T3" fmla="*/ 35 h 320"/>
                  <a:gd name="T4" fmla="*/ 15 w 261"/>
                  <a:gd name="T5" fmla="*/ 44 h 320"/>
                  <a:gd name="T6" fmla="*/ 30 w 261"/>
                  <a:gd name="T7" fmla="*/ 75 h 320"/>
                  <a:gd name="T8" fmla="*/ 29 w 261"/>
                  <a:gd name="T9" fmla="*/ 107 h 320"/>
                  <a:gd name="T10" fmla="*/ 33 w 261"/>
                  <a:gd name="T11" fmla="*/ 126 h 320"/>
                  <a:gd name="T12" fmla="*/ 45 w 261"/>
                  <a:gd name="T13" fmla="*/ 149 h 320"/>
                  <a:gd name="T14" fmla="*/ 43 w 261"/>
                  <a:gd name="T15" fmla="*/ 180 h 320"/>
                  <a:gd name="T16" fmla="*/ 25 w 261"/>
                  <a:gd name="T17" fmla="*/ 206 h 320"/>
                  <a:gd name="T18" fmla="*/ 12 w 261"/>
                  <a:gd name="T19" fmla="*/ 237 h 320"/>
                  <a:gd name="T20" fmla="*/ 4 w 261"/>
                  <a:gd name="T21" fmla="*/ 270 h 320"/>
                  <a:gd name="T22" fmla="*/ 2 w 261"/>
                  <a:gd name="T23" fmla="*/ 305 h 320"/>
                  <a:gd name="T24" fmla="*/ 25 w 261"/>
                  <a:gd name="T25" fmla="*/ 297 h 320"/>
                  <a:gd name="T26" fmla="*/ 50 w 261"/>
                  <a:gd name="T27" fmla="*/ 308 h 320"/>
                  <a:gd name="T28" fmla="*/ 138 w 261"/>
                  <a:gd name="T29" fmla="*/ 305 h 320"/>
                  <a:gd name="T30" fmla="*/ 201 w 261"/>
                  <a:gd name="T31" fmla="*/ 320 h 320"/>
                  <a:gd name="T32" fmla="*/ 227 w 261"/>
                  <a:gd name="T33" fmla="*/ 296 h 320"/>
                  <a:gd name="T34" fmla="*/ 216 w 261"/>
                  <a:gd name="T35" fmla="*/ 201 h 320"/>
                  <a:gd name="T36" fmla="*/ 258 w 261"/>
                  <a:gd name="T37" fmla="*/ 192 h 320"/>
                  <a:gd name="T38" fmla="*/ 258 w 261"/>
                  <a:gd name="T39" fmla="*/ 173 h 320"/>
                  <a:gd name="T40" fmla="*/ 259 w 261"/>
                  <a:gd name="T41" fmla="*/ 154 h 320"/>
                  <a:gd name="T42" fmla="*/ 236 w 261"/>
                  <a:gd name="T43" fmla="*/ 156 h 320"/>
                  <a:gd name="T44" fmla="*/ 222 w 261"/>
                  <a:gd name="T45" fmla="*/ 158 h 320"/>
                  <a:gd name="T46" fmla="*/ 216 w 261"/>
                  <a:gd name="T47" fmla="*/ 120 h 320"/>
                  <a:gd name="T48" fmla="*/ 219 w 261"/>
                  <a:gd name="T49" fmla="*/ 91 h 320"/>
                  <a:gd name="T50" fmla="*/ 214 w 261"/>
                  <a:gd name="T51" fmla="*/ 67 h 320"/>
                  <a:gd name="T52" fmla="*/ 191 w 261"/>
                  <a:gd name="T53" fmla="*/ 59 h 320"/>
                  <a:gd name="T54" fmla="*/ 179 w 261"/>
                  <a:gd name="T55" fmla="*/ 63 h 320"/>
                  <a:gd name="T56" fmla="*/ 160 w 261"/>
                  <a:gd name="T57" fmla="*/ 78 h 320"/>
                  <a:gd name="T58" fmla="*/ 146 w 261"/>
                  <a:gd name="T59" fmla="*/ 80 h 320"/>
                  <a:gd name="T60" fmla="*/ 124 w 261"/>
                  <a:gd name="T61" fmla="*/ 86 h 320"/>
                  <a:gd name="T62" fmla="*/ 112 w 261"/>
                  <a:gd name="T63" fmla="*/ 65 h 320"/>
                  <a:gd name="T64" fmla="*/ 101 w 261"/>
                  <a:gd name="T65" fmla="*/ 33 h 320"/>
                  <a:gd name="T66" fmla="*/ 20 w 261"/>
                  <a:gd name="T67" fmla="*/ 29 h 320"/>
                  <a:gd name="T68" fmla="*/ 24 w 261"/>
                  <a:gd name="T69" fmla="*/ 13 h 320"/>
                  <a:gd name="T70" fmla="*/ 24 w 261"/>
                  <a:gd name="T71" fmla="*/ 0 h 320"/>
                  <a:gd name="T72" fmla="*/ 9 w 261"/>
                  <a:gd name="T73" fmla="*/ 14 h 320"/>
                  <a:gd name="T74" fmla="*/ 20 w 261"/>
                  <a:gd name="T75" fmla="*/ 29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1" h="320">
                    <a:moveTo>
                      <a:pt x="101" y="33"/>
                    </a:moveTo>
                    <a:lnTo>
                      <a:pt x="40" y="33"/>
                    </a:lnTo>
                    <a:lnTo>
                      <a:pt x="32" y="36"/>
                    </a:lnTo>
                    <a:lnTo>
                      <a:pt x="26" y="35"/>
                    </a:lnTo>
                    <a:lnTo>
                      <a:pt x="17" y="39"/>
                    </a:lnTo>
                    <a:lnTo>
                      <a:pt x="15" y="44"/>
                    </a:lnTo>
                    <a:lnTo>
                      <a:pt x="26" y="59"/>
                    </a:lnTo>
                    <a:lnTo>
                      <a:pt x="30" y="75"/>
                    </a:lnTo>
                    <a:lnTo>
                      <a:pt x="36" y="97"/>
                    </a:lnTo>
                    <a:lnTo>
                      <a:pt x="29" y="107"/>
                    </a:lnTo>
                    <a:lnTo>
                      <a:pt x="28" y="112"/>
                    </a:lnTo>
                    <a:lnTo>
                      <a:pt x="33" y="126"/>
                    </a:lnTo>
                    <a:lnTo>
                      <a:pt x="39" y="141"/>
                    </a:lnTo>
                    <a:lnTo>
                      <a:pt x="45" y="149"/>
                    </a:lnTo>
                    <a:lnTo>
                      <a:pt x="46" y="162"/>
                    </a:lnTo>
                    <a:lnTo>
                      <a:pt x="43" y="180"/>
                    </a:lnTo>
                    <a:lnTo>
                      <a:pt x="37" y="190"/>
                    </a:lnTo>
                    <a:lnTo>
                      <a:pt x="25" y="206"/>
                    </a:lnTo>
                    <a:lnTo>
                      <a:pt x="20" y="216"/>
                    </a:lnTo>
                    <a:lnTo>
                      <a:pt x="12" y="237"/>
                    </a:lnTo>
                    <a:lnTo>
                      <a:pt x="12" y="247"/>
                    </a:lnTo>
                    <a:lnTo>
                      <a:pt x="4" y="270"/>
                    </a:lnTo>
                    <a:lnTo>
                      <a:pt x="0" y="290"/>
                    </a:lnTo>
                    <a:lnTo>
                      <a:pt x="2" y="305"/>
                    </a:lnTo>
                    <a:lnTo>
                      <a:pt x="12" y="300"/>
                    </a:lnTo>
                    <a:lnTo>
                      <a:pt x="25" y="297"/>
                    </a:lnTo>
                    <a:lnTo>
                      <a:pt x="39" y="297"/>
                    </a:lnTo>
                    <a:lnTo>
                      <a:pt x="50" y="308"/>
                    </a:lnTo>
                    <a:lnTo>
                      <a:pt x="54" y="306"/>
                    </a:lnTo>
                    <a:lnTo>
                      <a:pt x="138" y="305"/>
                    </a:lnTo>
                    <a:lnTo>
                      <a:pt x="152" y="316"/>
                    </a:lnTo>
                    <a:lnTo>
                      <a:pt x="201" y="320"/>
                    </a:lnTo>
                    <a:lnTo>
                      <a:pt x="240" y="311"/>
                    </a:lnTo>
                    <a:lnTo>
                      <a:pt x="227" y="296"/>
                    </a:lnTo>
                    <a:lnTo>
                      <a:pt x="213" y="276"/>
                    </a:lnTo>
                    <a:lnTo>
                      <a:pt x="216" y="201"/>
                    </a:lnTo>
                    <a:lnTo>
                      <a:pt x="260" y="201"/>
                    </a:lnTo>
                    <a:lnTo>
                      <a:pt x="258" y="192"/>
                    </a:lnTo>
                    <a:lnTo>
                      <a:pt x="261" y="184"/>
                    </a:lnTo>
                    <a:lnTo>
                      <a:pt x="258" y="173"/>
                    </a:lnTo>
                    <a:lnTo>
                      <a:pt x="261" y="161"/>
                    </a:lnTo>
                    <a:lnTo>
                      <a:pt x="259" y="154"/>
                    </a:lnTo>
                    <a:lnTo>
                      <a:pt x="249" y="152"/>
                    </a:lnTo>
                    <a:lnTo>
                      <a:pt x="236" y="156"/>
                    </a:lnTo>
                    <a:lnTo>
                      <a:pt x="227" y="155"/>
                    </a:lnTo>
                    <a:lnTo>
                      <a:pt x="222" y="158"/>
                    </a:lnTo>
                    <a:lnTo>
                      <a:pt x="223" y="129"/>
                    </a:lnTo>
                    <a:lnTo>
                      <a:pt x="216" y="120"/>
                    </a:lnTo>
                    <a:lnTo>
                      <a:pt x="215" y="105"/>
                    </a:lnTo>
                    <a:lnTo>
                      <a:pt x="219" y="91"/>
                    </a:lnTo>
                    <a:lnTo>
                      <a:pt x="214" y="82"/>
                    </a:lnTo>
                    <a:lnTo>
                      <a:pt x="214" y="67"/>
                    </a:lnTo>
                    <a:lnTo>
                      <a:pt x="189" y="67"/>
                    </a:lnTo>
                    <a:lnTo>
                      <a:pt x="191" y="59"/>
                    </a:lnTo>
                    <a:lnTo>
                      <a:pt x="180" y="59"/>
                    </a:lnTo>
                    <a:lnTo>
                      <a:pt x="179" y="63"/>
                    </a:lnTo>
                    <a:lnTo>
                      <a:pt x="166" y="64"/>
                    </a:lnTo>
                    <a:lnTo>
                      <a:pt x="160" y="78"/>
                    </a:lnTo>
                    <a:lnTo>
                      <a:pt x="157" y="84"/>
                    </a:lnTo>
                    <a:lnTo>
                      <a:pt x="146" y="80"/>
                    </a:lnTo>
                    <a:lnTo>
                      <a:pt x="139" y="84"/>
                    </a:lnTo>
                    <a:lnTo>
                      <a:pt x="124" y="86"/>
                    </a:lnTo>
                    <a:lnTo>
                      <a:pt x="117" y="74"/>
                    </a:lnTo>
                    <a:lnTo>
                      <a:pt x="112" y="65"/>
                    </a:lnTo>
                    <a:lnTo>
                      <a:pt x="106" y="51"/>
                    </a:lnTo>
                    <a:lnTo>
                      <a:pt x="101" y="33"/>
                    </a:lnTo>
                    <a:lnTo>
                      <a:pt x="101" y="33"/>
                    </a:lnTo>
                    <a:close/>
                    <a:moveTo>
                      <a:pt x="20" y="29"/>
                    </a:moveTo>
                    <a:lnTo>
                      <a:pt x="21" y="18"/>
                    </a:lnTo>
                    <a:lnTo>
                      <a:pt x="24" y="13"/>
                    </a:lnTo>
                    <a:lnTo>
                      <a:pt x="31" y="7"/>
                    </a:lnTo>
                    <a:lnTo>
                      <a:pt x="24" y="0"/>
                    </a:lnTo>
                    <a:lnTo>
                      <a:pt x="17" y="4"/>
                    </a:lnTo>
                    <a:lnTo>
                      <a:pt x="9" y="14"/>
                    </a:lnTo>
                    <a:lnTo>
                      <a:pt x="14" y="32"/>
                    </a:lnTo>
                    <a:lnTo>
                      <a:pt x="20" y="29"/>
                    </a:lnTo>
                    <a:lnTo>
                      <a:pt x="20" y="29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3" name="Albania">
                <a:extLst>
                  <a:ext uri="{FF2B5EF4-FFF2-40B4-BE49-F238E27FC236}">
                    <a16:creationId xmlns:a16="http://schemas.microsoft.com/office/drawing/2014/main" id="{739A8BA1-7A49-4C20-A754-16AC0F831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1426" y="3188257"/>
                <a:ext cx="50589" cy="99774"/>
              </a:xfrm>
              <a:custGeom>
                <a:avLst/>
                <a:gdLst>
                  <a:gd name="T0" fmla="*/ 8 w 36"/>
                  <a:gd name="T1" fmla="*/ 0 h 71"/>
                  <a:gd name="T2" fmla="*/ 0 w 36"/>
                  <a:gd name="T3" fmla="*/ 12 h 71"/>
                  <a:gd name="T4" fmla="*/ 2 w 36"/>
                  <a:gd name="T5" fmla="*/ 19 h 71"/>
                  <a:gd name="T6" fmla="*/ 2 w 36"/>
                  <a:gd name="T7" fmla="*/ 19 h 71"/>
                  <a:gd name="T8" fmla="*/ 6 w 36"/>
                  <a:gd name="T9" fmla="*/ 23 h 71"/>
                  <a:gd name="T10" fmla="*/ 4 w 36"/>
                  <a:gd name="T11" fmla="*/ 30 h 71"/>
                  <a:gd name="T12" fmla="*/ 4 w 36"/>
                  <a:gd name="T13" fmla="*/ 46 h 71"/>
                  <a:gd name="T14" fmla="*/ 6 w 36"/>
                  <a:gd name="T15" fmla="*/ 57 h 71"/>
                  <a:gd name="T16" fmla="*/ 17 w 36"/>
                  <a:gd name="T17" fmla="*/ 65 h 71"/>
                  <a:gd name="T18" fmla="*/ 18 w 36"/>
                  <a:gd name="T19" fmla="*/ 70 h 71"/>
                  <a:gd name="T20" fmla="*/ 22 w 36"/>
                  <a:gd name="T21" fmla="*/ 71 h 71"/>
                  <a:gd name="T22" fmla="*/ 30 w 36"/>
                  <a:gd name="T23" fmla="*/ 60 h 71"/>
                  <a:gd name="T24" fmla="*/ 30 w 36"/>
                  <a:gd name="T25" fmla="*/ 53 h 71"/>
                  <a:gd name="T26" fmla="*/ 36 w 36"/>
                  <a:gd name="T27" fmla="*/ 49 h 71"/>
                  <a:gd name="T28" fmla="*/ 36 w 36"/>
                  <a:gd name="T29" fmla="*/ 43 h 71"/>
                  <a:gd name="T30" fmla="*/ 27 w 36"/>
                  <a:gd name="T31" fmla="*/ 38 h 71"/>
                  <a:gd name="T32" fmla="*/ 25 w 36"/>
                  <a:gd name="T33" fmla="*/ 27 h 71"/>
                  <a:gd name="T34" fmla="*/ 25 w 36"/>
                  <a:gd name="T35" fmla="*/ 20 h 71"/>
                  <a:gd name="T36" fmla="*/ 25 w 36"/>
                  <a:gd name="T37" fmla="*/ 20 h 71"/>
                  <a:gd name="T38" fmla="*/ 24 w 36"/>
                  <a:gd name="T39" fmla="*/ 12 h 71"/>
                  <a:gd name="T40" fmla="*/ 19 w 36"/>
                  <a:gd name="T41" fmla="*/ 9 h 71"/>
                  <a:gd name="T42" fmla="*/ 14 w 36"/>
                  <a:gd name="T43" fmla="*/ 3 h 71"/>
                  <a:gd name="T44" fmla="*/ 10 w 36"/>
                  <a:gd name="T45" fmla="*/ 5 h 71"/>
                  <a:gd name="T46" fmla="*/ 8 w 36"/>
                  <a:gd name="T47" fmla="*/ 0 h 71"/>
                  <a:gd name="T48" fmla="*/ 8 w 36"/>
                  <a:gd name="T4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6" h="71">
                    <a:moveTo>
                      <a:pt x="8" y="0"/>
                    </a:moveTo>
                    <a:lnTo>
                      <a:pt x="0" y="12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6" y="23"/>
                    </a:lnTo>
                    <a:lnTo>
                      <a:pt x="4" y="30"/>
                    </a:lnTo>
                    <a:lnTo>
                      <a:pt x="4" y="46"/>
                    </a:lnTo>
                    <a:lnTo>
                      <a:pt x="6" y="57"/>
                    </a:lnTo>
                    <a:lnTo>
                      <a:pt x="17" y="65"/>
                    </a:lnTo>
                    <a:lnTo>
                      <a:pt x="18" y="70"/>
                    </a:lnTo>
                    <a:lnTo>
                      <a:pt x="22" y="71"/>
                    </a:lnTo>
                    <a:lnTo>
                      <a:pt x="30" y="60"/>
                    </a:lnTo>
                    <a:lnTo>
                      <a:pt x="30" y="53"/>
                    </a:lnTo>
                    <a:lnTo>
                      <a:pt x="36" y="49"/>
                    </a:lnTo>
                    <a:lnTo>
                      <a:pt x="36" y="43"/>
                    </a:lnTo>
                    <a:lnTo>
                      <a:pt x="27" y="38"/>
                    </a:lnTo>
                    <a:lnTo>
                      <a:pt x="25" y="27"/>
                    </a:lnTo>
                    <a:lnTo>
                      <a:pt x="25" y="20"/>
                    </a:lnTo>
                    <a:lnTo>
                      <a:pt x="25" y="20"/>
                    </a:lnTo>
                    <a:lnTo>
                      <a:pt x="24" y="12"/>
                    </a:lnTo>
                    <a:lnTo>
                      <a:pt x="19" y="9"/>
                    </a:lnTo>
                    <a:lnTo>
                      <a:pt x="14" y="3"/>
                    </a:lnTo>
                    <a:lnTo>
                      <a:pt x="10" y="5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4" name="Armenia">
                <a:extLst>
                  <a:ext uri="{FF2B5EF4-FFF2-40B4-BE49-F238E27FC236}">
                    <a16:creationId xmlns:a16="http://schemas.microsoft.com/office/drawing/2014/main" id="{4E5C5413-F8CA-48A9-9BB8-2A9CF8AF6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900" y="3236036"/>
                <a:ext cx="92747" cy="82911"/>
              </a:xfrm>
              <a:custGeom>
                <a:avLst/>
                <a:gdLst>
                  <a:gd name="T0" fmla="*/ 66 w 66"/>
                  <a:gd name="T1" fmla="*/ 58 h 59"/>
                  <a:gd name="T2" fmla="*/ 62 w 66"/>
                  <a:gd name="T3" fmla="*/ 42 h 59"/>
                  <a:gd name="T4" fmla="*/ 53 w 66"/>
                  <a:gd name="T5" fmla="*/ 37 h 59"/>
                  <a:gd name="T6" fmla="*/ 44 w 66"/>
                  <a:gd name="T7" fmla="*/ 32 h 59"/>
                  <a:gd name="T8" fmla="*/ 47 w 66"/>
                  <a:gd name="T9" fmla="*/ 24 h 59"/>
                  <a:gd name="T10" fmla="*/ 36 w 66"/>
                  <a:gd name="T11" fmla="*/ 16 h 59"/>
                  <a:gd name="T12" fmla="*/ 39 w 66"/>
                  <a:gd name="T13" fmla="*/ 10 h 59"/>
                  <a:gd name="T14" fmla="*/ 31 w 66"/>
                  <a:gd name="T15" fmla="*/ 6 h 59"/>
                  <a:gd name="T16" fmla="*/ 25 w 66"/>
                  <a:gd name="T17" fmla="*/ 0 h 59"/>
                  <a:gd name="T18" fmla="*/ 0 w 66"/>
                  <a:gd name="T19" fmla="*/ 4 h 59"/>
                  <a:gd name="T20" fmla="*/ 5 w 66"/>
                  <a:gd name="T21" fmla="*/ 11 h 59"/>
                  <a:gd name="T22" fmla="*/ 5 w 66"/>
                  <a:gd name="T23" fmla="*/ 23 h 59"/>
                  <a:gd name="T24" fmla="*/ 20 w 66"/>
                  <a:gd name="T25" fmla="*/ 29 h 59"/>
                  <a:gd name="T26" fmla="*/ 29 w 66"/>
                  <a:gd name="T27" fmla="*/ 35 h 59"/>
                  <a:gd name="T28" fmla="*/ 33 w 66"/>
                  <a:gd name="T29" fmla="*/ 35 h 59"/>
                  <a:gd name="T30" fmla="*/ 40 w 66"/>
                  <a:gd name="T31" fmla="*/ 41 h 59"/>
                  <a:gd name="T32" fmla="*/ 48 w 66"/>
                  <a:gd name="T33" fmla="*/ 41 h 59"/>
                  <a:gd name="T34" fmla="*/ 49 w 66"/>
                  <a:gd name="T35" fmla="*/ 45 h 59"/>
                  <a:gd name="T36" fmla="*/ 60 w 66"/>
                  <a:gd name="T37" fmla="*/ 59 h 59"/>
                  <a:gd name="T38" fmla="*/ 66 w 66"/>
                  <a:gd name="T39" fmla="*/ 58 h 59"/>
                  <a:gd name="T40" fmla="*/ 66 w 66"/>
                  <a:gd name="T41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6" h="59">
                    <a:moveTo>
                      <a:pt x="66" y="58"/>
                    </a:moveTo>
                    <a:lnTo>
                      <a:pt x="62" y="42"/>
                    </a:lnTo>
                    <a:lnTo>
                      <a:pt x="53" y="37"/>
                    </a:lnTo>
                    <a:lnTo>
                      <a:pt x="44" y="32"/>
                    </a:lnTo>
                    <a:lnTo>
                      <a:pt x="47" y="24"/>
                    </a:lnTo>
                    <a:lnTo>
                      <a:pt x="36" y="16"/>
                    </a:lnTo>
                    <a:lnTo>
                      <a:pt x="39" y="10"/>
                    </a:lnTo>
                    <a:lnTo>
                      <a:pt x="31" y="6"/>
                    </a:lnTo>
                    <a:lnTo>
                      <a:pt x="25" y="0"/>
                    </a:lnTo>
                    <a:lnTo>
                      <a:pt x="0" y="4"/>
                    </a:lnTo>
                    <a:lnTo>
                      <a:pt x="5" y="11"/>
                    </a:lnTo>
                    <a:lnTo>
                      <a:pt x="5" y="23"/>
                    </a:lnTo>
                    <a:lnTo>
                      <a:pt x="20" y="29"/>
                    </a:lnTo>
                    <a:lnTo>
                      <a:pt x="29" y="35"/>
                    </a:lnTo>
                    <a:lnTo>
                      <a:pt x="33" y="35"/>
                    </a:lnTo>
                    <a:lnTo>
                      <a:pt x="40" y="41"/>
                    </a:lnTo>
                    <a:lnTo>
                      <a:pt x="48" y="41"/>
                    </a:lnTo>
                    <a:lnTo>
                      <a:pt x="49" y="45"/>
                    </a:lnTo>
                    <a:lnTo>
                      <a:pt x="60" y="59"/>
                    </a:lnTo>
                    <a:lnTo>
                      <a:pt x="66" y="58"/>
                    </a:lnTo>
                    <a:lnTo>
                      <a:pt x="66" y="58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5" name="Austria">
                <a:extLst>
                  <a:ext uri="{FF2B5EF4-FFF2-40B4-BE49-F238E27FC236}">
                    <a16:creationId xmlns:a16="http://schemas.microsoft.com/office/drawing/2014/main" id="{B2BBEED2-4CBE-450C-B716-915AE50B3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0211" y="2983088"/>
                <a:ext cx="192521" cy="84316"/>
              </a:xfrm>
              <a:custGeom>
                <a:avLst/>
                <a:gdLst>
                  <a:gd name="T0" fmla="*/ 136 w 137"/>
                  <a:gd name="T1" fmla="*/ 10 h 60"/>
                  <a:gd name="T2" fmla="*/ 128 w 137"/>
                  <a:gd name="T3" fmla="*/ 5 h 60"/>
                  <a:gd name="T4" fmla="*/ 119 w 137"/>
                  <a:gd name="T5" fmla="*/ 6 h 60"/>
                  <a:gd name="T6" fmla="*/ 104 w 137"/>
                  <a:gd name="T7" fmla="*/ 0 h 60"/>
                  <a:gd name="T8" fmla="*/ 98 w 137"/>
                  <a:gd name="T9" fmla="*/ 2 h 60"/>
                  <a:gd name="T10" fmla="*/ 88 w 137"/>
                  <a:gd name="T11" fmla="*/ 11 h 60"/>
                  <a:gd name="T12" fmla="*/ 74 w 137"/>
                  <a:gd name="T13" fmla="*/ 4 h 60"/>
                  <a:gd name="T14" fmla="*/ 68 w 137"/>
                  <a:gd name="T15" fmla="*/ 14 h 60"/>
                  <a:gd name="T16" fmla="*/ 62 w 137"/>
                  <a:gd name="T17" fmla="*/ 18 h 60"/>
                  <a:gd name="T18" fmla="*/ 65 w 137"/>
                  <a:gd name="T19" fmla="*/ 32 h 60"/>
                  <a:gd name="T20" fmla="*/ 64 w 137"/>
                  <a:gd name="T21" fmla="*/ 36 h 60"/>
                  <a:gd name="T22" fmla="*/ 58 w 137"/>
                  <a:gd name="T23" fmla="*/ 32 h 60"/>
                  <a:gd name="T24" fmla="*/ 49 w 137"/>
                  <a:gd name="T25" fmla="*/ 31 h 60"/>
                  <a:gd name="T26" fmla="*/ 36 w 137"/>
                  <a:gd name="T27" fmla="*/ 35 h 60"/>
                  <a:gd name="T28" fmla="*/ 20 w 137"/>
                  <a:gd name="T29" fmla="*/ 34 h 60"/>
                  <a:gd name="T30" fmla="*/ 18 w 137"/>
                  <a:gd name="T31" fmla="*/ 40 h 60"/>
                  <a:gd name="T32" fmla="*/ 7 w 137"/>
                  <a:gd name="T33" fmla="*/ 33 h 60"/>
                  <a:gd name="T34" fmla="*/ 2 w 137"/>
                  <a:gd name="T35" fmla="*/ 34 h 60"/>
                  <a:gd name="T36" fmla="*/ 3 w 137"/>
                  <a:gd name="T37" fmla="*/ 39 h 60"/>
                  <a:gd name="T38" fmla="*/ 0 w 137"/>
                  <a:gd name="T39" fmla="*/ 45 h 60"/>
                  <a:gd name="T40" fmla="*/ 8 w 137"/>
                  <a:gd name="T41" fmla="*/ 49 h 60"/>
                  <a:gd name="T42" fmla="*/ 19 w 137"/>
                  <a:gd name="T43" fmla="*/ 49 h 60"/>
                  <a:gd name="T44" fmla="*/ 30 w 137"/>
                  <a:gd name="T45" fmla="*/ 53 h 60"/>
                  <a:gd name="T46" fmla="*/ 32 w 137"/>
                  <a:gd name="T47" fmla="*/ 48 h 60"/>
                  <a:gd name="T48" fmla="*/ 49 w 137"/>
                  <a:gd name="T49" fmla="*/ 45 h 60"/>
                  <a:gd name="T50" fmla="*/ 55 w 137"/>
                  <a:gd name="T51" fmla="*/ 53 h 60"/>
                  <a:gd name="T52" fmla="*/ 81 w 137"/>
                  <a:gd name="T53" fmla="*/ 59 h 60"/>
                  <a:gd name="T54" fmla="*/ 97 w 137"/>
                  <a:gd name="T55" fmla="*/ 60 h 60"/>
                  <a:gd name="T56" fmla="*/ 106 w 137"/>
                  <a:gd name="T57" fmla="*/ 55 h 60"/>
                  <a:gd name="T58" fmla="*/ 122 w 137"/>
                  <a:gd name="T59" fmla="*/ 55 h 60"/>
                  <a:gd name="T60" fmla="*/ 126 w 137"/>
                  <a:gd name="T61" fmla="*/ 50 h 60"/>
                  <a:gd name="T62" fmla="*/ 131 w 137"/>
                  <a:gd name="T63" fmla="*/ 35 h 60"/>
                  <a:gd name="T64" fmla="*/ 126 w 137"/>
                  <a:gd name="T65" fmla="*/ 31 h 60"/>
                  <a:gd name="T66" fmla="*/ 137 w 137"/>
                  <a:gd name="T67" fmla="*/ 31 h 60"/>
                  <a:gd name="T68" fmla="*/ 137 w 137"/>
                  <a:gd name="T69" fmla="*/ 21 h 60"/>
                  <a:gd name="T70" fmla="*/ 135 w 137"/>
                  <a:gd name="T71" fmla="*/ 13 h 60"/>
                  <a:gd name="T72" fmla="*/ 136 w 137"/>
                  <a:gd name="T73" fmla="*/ 10 h 60"/>
                  <a:gd name="T74" fmla="*/ 136 w 137"/>
                  <a:gd name="T75" fmla="*/ 1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7" h="60">
                    <a:moveTo>
                      <a:pt x="136" y="10"/>
                    </a:moveTo>
                    <a:lnTo>
                      <a:pt x="128" y="5"/>
                    </a:lnTo>
                    <a:lnTo>
                      <a:pt x="119" y="6"/>
                    </a:lnTo>
                    <a:lnTo>
                      <a:pt x="104" y="0"/>
                    </a:lnTo>
                    <a:lnTo>
                      <a:pt x="98" y="2"/>
                    </a:lnTo>
                    <a:lnTo>
                      <a:pt x="88" y="11"/>
                    </a:lnTo>
                    <a:lnTo>
                      <a:pt x="74" y="4"/>
                    </a:lnTo>
                    <a:lnTo>
                      <a:pt x="68" y="14"/>
                    </a:lnTo>
                    <a:lnTo>
                      <a:pt x="62" y="18"/>
                    </a:lnTo>
                    <a:lnTo>
                      <a:pt x="65" y="32"/>
                    </a:lnTo>
                    <a:lnTo>
                      <a:pt x="64" y="36"/>
                    </a:lnTo>
                    <a:lnTo>
                      <a:pt x="58" y="32"/>
                    </a:lnTo>
                    <a:lnTo>
                      <a:pt x="49" y="31"/>
                    </a:lnTo>
                    <a:lnTo>
                      <a:pt x="36" y="35"/>
                    </a:lnTo>
                    <a:lnTo>
                      <a:pt x="20" y="34"/>
                    </a:lnTo>
                    <a:lnTo>
                      <a:pt x="18" y="40"/>
                    </a:lnTo>
                    <a:lnTo>
                      <a:pt x="7" y="33"/>
                    </a:lnTo>
                    <a:lnTo>
                      <a:pt x="2" y="34"/>
                    </a:lnTo>
                    <a:lnTo>
                      <a:pt x="3" y="39"/>
                    </a:lnTo>
                    <a:lnTo>
                      <a:pt x="0" y="45"/>
                    </a:lnTo>
                    <a:lnTo>
                      <a:pt x="8" y="49"/>
                    </a:lnTo>
                    <a:lnTo>
                      <a:pt x="19" y="49"/>
                    </a:lnTo>
                    <a:lnTo>
                      <a:pt x="30" y="53"/>
                    </a:lnTo>
                    <a:lnTo>
                      <a:pt x="32" y="48"/>
                    </a:lnTo>
                    <a:lnTo>
                      <a:pt x="49" y="45"/>
                    </a:lnTo>
                    <a:lnTo>
                      <a:pt x="55" y="53"/>
                    </a:lnTo>
                    <a:lnTo>
                      <a:pt x="81" y="59"/>
                    </a:lnTo>
                    <a:lnTo>
                      <a:pt x="97" y="60"/>
                    </a:lnTo>
                    <a:lnTo>
                      <a:pt x="106" y="55"/>
                    </a:lnTo>
                    <a:lnTo>
                      <a:pt x="122" y="55"/>
                    </a:lnTo>
                    <a:lnTo>
                      <a:pt x="126" y="50"/>
                    </a:lnTo>
                    <a:lnTo>
                      <a:pt x="131" y="35"/>
                    </a:lnTo>
                    <a:lnTo>
                      <a:pt x="126" y="31"/>
                    </a:lnTo>
                    <a:lnTo>
                      <a:pt x="137" y="31"/>
                    </a:lnTo>
                    <a:lnTo>
                      <a:pt x="137" y="21"/>
                    </a:lnTo>
                    <a:lnTo>
                      <a:pt x="135" y="13"/>
                    </a:lnTo>
                    <a:lnTo>
                      <a:pt x="136" y="10"/>
                    </a:lnTo>
                    <a:lnTo>
                      <a:pt x="136" y="1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6" name="Azerbaijan">
                <a:extLst>
                  <a:ext uri="{FF2B5EF4-FFF2-40B4-BE49-F238E27FC236}">
                    <a16:creationId xmlns:a16="http://schemas.microsoft.com/office/drawing/2014/main" id="{61EDF010-A078-4A1B-90E4-78E57E52FE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7032" y="3214957"/>
                <a:ext cx="154579" cy="119448"/>
              </a:xfrm>
              <a:custGeom>
                <a:avLst/>
                <a:gdLst>
                  <a:gd name="T0" fmla="*/ 8 w 110"/>
                  <a:gd name="T1" fmla="*/ 50 h 85"/>
                  <a:gd name="T2" fmla="*/ 4 w 110"/>
                  <a:gd name="T3" fmla="*/ 50 h 85"/>
                  <a:gd name="T4" fmla="*/ 8 w 110"/>
                  <a:gd name="T5" fmla="*/ 60 h 85"/>
                  <a:gd name="T6" fmla="*/ 21 w 110"/>
                  <a:gd name="T7" fmla="*/ 71 h 85"/>
                  <a:gd name="T8" fmla="*/ 35 w 110"/>
                  <a:gd name="T9" fmla="*/ 74 h 85"/>
                  <a:gd name="T10" fmla="*/ 24 w 110"/>
                  <a:gd name="T11" fmla="*/ 60 h 85"/>
                  <a:gd name="T12" fmla="*/ 23 w 110"/>
                  <a:gd name="T13" fmla="*/ 56 h 85"/>
                  <a:gd name="T14" fmla="*/ 15 w 110"/>
                  <a:gd name="T15" fmla="*/ 56 h 85"/>
                  <a:gd name="T16" fmla="*/ 8 w 110"/>
                  <a:gd name="T17" fmla="*/ 50 h 85"/>
                  <a:gd name="T18" fmla="*/ 8 w 110"/>
                  <a:gd name="T19" fmla="*/ 50 h 85"/>
                  <a:gd name="T20" fmla="*/ 47 w 110"/>
                  <a:gd name="T21" fmla="*/ 15 h 85"/>
                  <a:gd name="T22" fmla="*/ 31 w 110"/>
                  <a:gd name="T23" fmla="*/ 1 h 85"/>
                  <a:gd name="T24" fmla="*/ 25 w 110"/>
                  <a:gd name="T25" fmla="*/ 0 h 85"/>
                  <a:gd name="T26" fmla="*/ 21 w 110"/>
                  <a:gd name="T27" fmla="*/ 4 h 85"/>
                  <a:gd name="T28" fmla="*/ 33 w 110"/>
                  <a:gd name="T29" fmla="*/ 17 h 85"/>
                  <a:gd name="T30" fmla="*/ 31 w 110"/>
                  <a:gd name="T31" fmla="*/ 19 h 85"/>
                  <a:gd name="T32" fmla="*/ 21 w 110"/>
                  <a:gd name="T33" fmla="*/ 18 h 85"/>
                  <a:gd name="T34" fmla="*/ 5 w 110"/>
                  <a:gd name="T35" fmla="*/ 11 h 85"/>
                  <a:gd name="T36" fmla="*/ 0 w 110"/>
                  <a:gd name="T37" fmla="*/ 15 h 85"/>
                  <a:gd name="T38" fmla="*/ 6 w 110"/>
                  <a:gd name="T39" fmla="*/ 21 h 85"/>
                  <a:gd name="T40" fmla="*/ 14 w 110"/>
                  <a:gd name="T41" fmla="*/ 25 h 85"/>
                  <a:gd name="T42" fmla="*/ 11 w 110"/>
                  <a:gd name="T43" fmla="*/ 31 h 85"/>
                  <a:gd name="T44" fmla="*/ 22 w 110"/>
                  <a:gd name="T45" fmla="*/ 39 h 85"/>
                  <a:gd name="T46" fmla="*/ 19 w 110"/>
                  <a:gd name="T47" fmla="*/ 47 h 85"/>
                  <a:gd name="T48" fmla="*/ 28 w 110"/>
                  <a:gd name="T49" fmla="*/ 52 h 85"/>
                  <a:gd name="T50" fmla="*/ 37 w 110"/>
                  <a:gd name="T51" fmla="*/ 57 h 85"/>
                  <a:gd name="T52" fmla="*/ 41 w 110"/>
                  <a:gd name="T53" fmla="*/ 73 h 85"/>
                  <a:gd name="T54" fmla="*/ 61 w 110"/>
                  <a:gd name="T55" fmla="*/ 56 h 85"/>
                  <a:gd name="T56" fmla="*/ 68 w 110"/>
                  <a:gd name="T57" fmla="*/ 54 h 85"/>
                  <a:gd name="T58" fmla="*/ 75 w 110"/>
                  <a:gd name="T59" fmla="*/ 61 h 85"/>
                  <a:gd name="T60" fmla="*/ 71 w 110"/>
                  <a:gd name="T61" fmla="*/ 73 h 85"/>
                  <a:gd name="T62" fmla="*/ 85 w 110"/>
                  <a:gd name="T63" fmla="*/ 85 h 85"/>
                  <a:gd name="T64" fmla="*/ 90 w 110"/>
                  <a:gd name="T65" fmla="*/ 84 h 85"/>
                  <a:gd name="T66" fmla="*/ 87 w 110"/>
                  <a:gd name="T67" fmla="*/ 72 h 85"/>
                  <a:gd name="T68" fmla="*/ 93 w 110"/>
                  <a:gd name="T69" fmla="*/ 66 h 85"/>
                  <a:gd name="T70" fmla="*/ 94 w 110"/>
                  <a:gd name="T71" fmla="*/ 58 h 85"/>
                  <a:gd name="T72" fmla="*/ 94 w 110"/>
                  <a:gd name="T73" fmla="*/ 39 h 85"/>
                  <a:gd name="T74" fmla="*/ 110 w 110"/>
                  <a:gd name="T75" fmla="*/ 37 h 85"/>
                  <a:gd name="T76" fmla="*/ 103 w 110"/>
                  <a:gd name="T77" fmla="*/ 32 h 85"/>
                  <a:gd name="T78" fmla="*/ 93 w 110"/>
                  <a:gd name="T79" fmla="*/ 31 h 85"/>
                  <a:gd name="T80" fmla="*/ 80 w 110"/>
                  <a:gd name="T81" fmla="*/ 14 h 85"/>
                  <a:gd name="T82" fmla="*/ 67 w 110"/>
                  <a:gd name="T83" fmla="*/ 2 h 85"/>
                  <a:gd name="T84" fmla="*/ 67 w 110"/>
                  <a:gd name="T85" fmla="*/ 2 h 85"/>
                  <a:gd name="T86" fmla="*/ 58 w 110"/>
                  <a:gd name="T87" fmla="*/ 11 h 85"/>
                  <a:gd name="T88" fmla="*/ 56 w 110"/>
                  <a:gd name="T89" fmla="*/ 17 h 85"/>
                  <a:gd name="T90" fmla="*/ 47 w 110"/>
                  <a:gd name="T91" fmla="*/ 15 h 85"/>
                  <a:gd name="T92" fmla="*/ 47 w 110"/>
                  <a:gd name="T93" fmla="*/ 1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85">
                    <a:moveTo>
                      <a:pt x="8" y="50"/>
                    </a:moveTo>
                    <a:lnTo>
                      <a:pt x="4" y="50"/>
                    </a:lnTo>
                    <a:lnTo>
                      <a:pt x="8" y="60"/>
                    </a:lnTo>
                    <a:lnTo>
                      <a:pt x="21" y="71"/>
                    </a:lnTo>
                    <a:lnTo>
                      <a:pt x="35" y="74"/>
                    </a:lnTo>
                    <a:lnTo>
                      <a:pt x="24" y="60"/>
                    </a:lnTo>
                    <a:lnTo>
                      <a:pt x="23" y="56"/>
                    </a:lnTo>
                    <a:lnTo>
                      <a:pt x="15" y="56"/>
                    </a:lnTo>
                    <a:lnTo>
                      <a:pt x="8" y="50"/>
                    </a:lnTo>
                    <a:lnTo>
                      <a:pt x="8" y="50"/>
                    </a:lnTo>
                    <a:close/>
                    <a:moveTo>
                      <a:pt x="47" y="15"/>
                    </a:moveTo>
                    <a:lnTo>
                      <a:pt x="31" y="1"/>
                    </a:lnTo>
                    <a:lnTo>
                      <a:pt x="25" y="0"/>
                    </a:lnTo>
                    <a:lnTo>
                      <a:pt x="21" y="4"/>
                    </a:lnTo>
                    <a:lnTo>
                      <a:pt x="33" y="17"/>
                    </a:lnTo>
                    <a:lnTo>
                      <a:pt x="31" y="19"/>
                    </a:lnTo>
                    <a:lnTo>
                      <a:pt x="21" y="18"/>
                    </a:lnTo>
                    <a:lnTo>
                      <a:pt x="5" y="11"/>
                    </a:lnTo>
                    <a:lnTo>
                      <a:pt x="0" y="15"/>
                    </a:lnTo>
                    <a:lnTo>
                      <a:pt x="6" y="21"/>
                    </a:lnTo>
                    <a:lnTo>
                      <a:pt x="14" y="25"/>
                    </a:lnTo>
                    <a:lnTo>
                      <a:pt x="11" y="31"/>
                    </a:lnTo>
                    <a:lnTo>
                      <a:pt x="22" y="39"/>
                    </a:lnTo>
                    <a:lnTo>
                      <a:pt x="19" y="47"/>
                    </a:lnTo>
                    <a:lnTo>
                      <a:pt x="28" y="52"/>
                    </a:lnTo>
                    <a:lnTo>
                      <a:pt x="37" y="57"/>
                    </a:lnTo>
                    <a:lnTo>
                      <a:pt x="41" y="73"/>
                    </a:lnTo>
                    <a:lnTo>
                      <a:pt x="61" y="56"/>
                    </a:lnTo>
                    <a:lnTo>
                      <a:pt x="68" y="54"/>
                    </a:lnTo>
                    <a:lnTo>
                      <a:pt x="75" y="61"/>
                    </a:lnTo>
                    <a:lnTo>
                      <a:pt x="71" y="73"/>
                    </a:lnTo>
                    <a:lnTo>
                      <a:pt x="85" y="85"/>
                    </a:lnTo>
                    <a:lnTo>
                      <a:pt x="90" y="84"/>
                    </a:lnTo>
                    <a:lnTo>
                      <a:pt x="87" y="72"/>
                    </a:lnTo>
                    <a:lnTo>
                      <a:pt x="93" y="66"/>
                    </a:lnTo>
                    <a:lnTo>
                      <a:pt x="94" y="58"/>
                    </a:lnTo>
                    <a:lnTo>
                      <a:pt x="94" y="39"/>
                    </a:lnTo>
                    <a:lnTo>
                      <a:pt x="110" y="37"/>
                    </a:lnTo>
                    <a:lnTo>
                      <a:pt x="103" y="32"/>
                    </a:lnTo>
                    <a:lnTo>
                      <a:pt x="93" y="31"/>
                    </a:lnTo>
                    <a:lnTo>
                      <a:pt x="80" y="14"/>
                    </a:lnTo>
                    <a:lnTo>
                      <a:pt x="67" y="2"/>
                    </a:lnTo>
                    <a:lnTo>
                      <a:pt x="67" y="2"/>
                    </a:lnTo>
                    <a:lnTo>
                      <a:pt x="58" y="11"/>
                    </a:lnTo>
                    <a:lnTo>
                      <a:pt x="56" y="17"/>
                    </a:lnTo>
                    <a:lnTo>
                      <a:pt x="47" y="15"/>
                    </a:lnTo>
                    <a:lnTo>
                      <a:pt x="47" y="15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7" name="Burundi">
                <a:extLst>
                  <a:ext uri="{FF2B5EF4-FFF2-40B4-BE49-F238E27FC236}">
                    <a16:creationId xmlns:a16="http://schemas.microsoft.com/office/drawing/2014/main" id="{7742F5ED-0B7B-4D5D-8027-632F67FF0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8689" y="4691888"/>
                <a:ext cx="51994" cy="71669"/>
              </a:xfrm>
              <a:custGeom>
                <a:avLst/>
                <a:gdLst>
                  <a:gd name="T0" fmla="*/ 32 w 37"/>
                  <a:gd name="T1" fmla="*/ 12 h 51"/>
                  <a:gd name="T2" fmla="*/ 31 w 37"/>
                  <a:gd name="T3" fmla="*/ 2 h 51"/>
                  <a:gd name="T4" fmla="*/ 31 w 37"/>
                  <a:gd name="T5" fmla="*/ 2 h 51"/>
                  <a:gd name="T6" fmla="*/ 20 w 37"/>
                  <a:gd name="T7" fmla="*/ 0 h 51"/>
                  <a:gd name="T8" fmla="*/ 13 w 37"/>
                  <a:gd name="T9" fmla="*/ 14 h 51"/>
                  <a:gd name="T10" fmla="*/ 0 w 37"/>
                  <a:gd name="T11" fmla="*/ 13 h 51"/>
                  <a:gd name="T12" fmla="*/ 5 w 37"/>
                  <a:gd name="T13" fmla="*/ 23 h 51"/>
                  <a:gd name="T14" fmla="*/ 6 w 37"/>
                  <a:gd name="T15" fmla="*/ 27 h 51"/>
                  <a:gd name="T16" fmla="*/ 13 w 37"/>
                  <a:gd name="T17" fmla="*/ 50 h 51"/>
                  <a:gd name="T18" fmla="*/ 12 w 37"/>
                  <a:gd name="T19" fmla="*/ 51 h 51"/>
                  <a:gd name="T20" fmla="*/ 15 w 37"/>
                  <a:gd name="T21" fmla="*/ 51 h 51"/>
                  <a:gd name="T22" fmla="*/ 23 w 37"/>
                  <a:gd name="T23" fmla="*/ 42 h 51"/>
                  <a:gd name="T24" fmla="*/ 31 w 37"/>
                  <a:gd name="T25" fmla="*/ 30 h 51"/>
                  <a:gd name="T26" fmla="*/ 37 w 37"/>
                  <a:gd name="T27" fmla="*/ 25 h 51"/>
                  <a:gd name="T28" fmla="*/ 37 w 37"/>
                  <a:gd name="T29" fmla="*/ 17 h 51"/>
                  <a:gd name="T30" fmla="*/ 32 w 37"/>
                  <a:gd name="T31" fmla="*/ 12 h 51"/>
                  <a:gd name="T32" fmla="*/ 32 w 37"/>
                  <a:gd name="T33" fmla="*/ 1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" h="51">
                    <a:moveTo>
                      <a:pt x="32" y="12"/>
                    </a:moveTo>
                    <a:lnTo>
                      <a:pt x="31" y="2"/>
                    </a:lnTo>
                    <a:lnTo>
                      <a:pt x="31" y="2"/>
                    </a:lnTo>
                    <a:lnTo>
                      <a:pt x="20" y="0"/>
                    </a:lnTo>
                    <a:lnTo>
                      <a:pt x="13" y="14"/>
                    </a:lnTo>
                    <a:lnTo>
                      <a:pt x="0" y="13"/>
                    </a:lnTo>
                    <a:lnTo>
                      <a:pt x="5" y="23"/>
                    </a:lnTo>
                    <a:lnTo>
                      <a:pt x="6" y="27"/>
                    </a:lnTo>
                    <a:lnTo>
                      <a:pt x="13" y="50"/>
                    </a:lnTo>
                    <a:lnTo>
                      <a:pt x="12" y="51"/>
                    </a:lnTo>
                    <a:lnTo>
                      <a:pt x="15" y="51"/>
                    </a:lnTo>
                    <a:lnTo>
                      <a:pt x="23" y="42"/>
                    </a:lnTo>
                    <a:lnTo>
                      <a:pt x="31" y="30"/>
                    </a:lnTo>
                    <a:lnTo>
                      <a:pt x="37" y="25"/>
                    </a:lnTo>
                    <a:lnTo>
                      <a:pt x="37" y="17"/>
                    </a:lnTo>
                    <a:lnTo>
                      <a:pt x="32" y="12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8" name="Belgium">
                <a:extLst>
                  <a:ext uri="{FF2B5EF4-FFF2-40B4-BE49-F238E27FC236}">
                    <a16:creationId xmlns:a16="http://schemas.microsoft.com/office/drawing/2014/main" id="{22281D5B-168E-4245-BB7D-2817B3C95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527" y="2904393"/>
                <a:ext cx="92747" cy="63237"/>
              </a:xfrm>
              <a:custGeom>
                <a:avLst/>
                <a:gdLst>
                  <a:gd name="T0" fmla="*/ 44 w 66"/>
                  <a:gd name="T1" fmla="*/ 0 h 45"/>
                  <a:gd name="T2" fmla="*/ 27 w 66"/>
                  <a:gd name="T3" fmla="*/ 4 h 45"/>
                  <a:gd name="T4" fmla="*/ 14 w 66"/>
                  <a:gd name="T5" fmla="*/ 3 h 45"/>
                  <a:gd name="T6" fmla="*/ 14 w 66"/>
                  <a:gd name="T7" fmla="*/ 3 h 45"/>
                  <a:gd name="T8" fmla="*/ 0 w 66"/>
                  <a:gd name="T9" fmla="*/ 7 h 45"/>
                  <a:gd name="T10" fmla="*/ 2 w 66"/>
                  <a:gd name="T11" fmla="*/ 16 h 45"/>
                  <a:gd name="T12" fmla="*/ 10 w 66"/>
                  <a:gd name="T13" fmla="*/ 16 h 45"/>
                  <a:gd name="T14" fmla="*/ 20 w 66"/>
                  <a:gd name="T15" fmla="*/ 25 h 45"/>
                  <a:gd name="T16" fmla="*/ 32 w 66"/>
                  <a:gd name="T17" fmla="*/ 35 h 45"/>
                  <a:gd name="T18" fmla="*/ 41 w 66"/>
                  <a:gd name="T19" fmla="*/ 34 h 45"/>
                  <a:gd name="T20" fmla="*/ 58 w 66"/>
                  <a:gd name="T21" fmla="*/ 45 h 45"/>
                  <a:gd name="T22" fmla="*/ 60 w 66"/>
                  <a:gd name="T23" fmla="*/ 32 h 45"/>
                  <a:gd name="T24" fmla="*/ 65 w 66"/>
                  <a:gd name="T25" fmla="*/ 31 h 45"/>
                  <a:gd name="T26" fmla="*/ 66 w 66"/>
                  <a:gd name="T27" fmla="*/ 15 h 45"/>
                  <a:gd name="T28" fmla="*/ 55 w 66"/>
                  <a:gd name="T29" fmla="*/ 10 h 45"/>
                  <a:gd name="T30" fmla="*/ 44 w 66"/>
                  <a:gd name="T31" fmla="*/ 0 h 45"/>
                  <a:gd name="T32" fmla="*/ 44 w 66"/>
                  <a:gd name="T3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45">
                    <a:moveTo>
                      <a:pt x="44" y="0"/>
                    </a:moveTo>
                    <a:lnTo>
                      <a:pt x="27" y="4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0" y="7"/>
                    </a:lnTo>
                    <a:lnTo>
                      <a:pt x="2" y="16"/>
                    </a:lnTo>
                    <a:lnTo>
                      <a:pt x="10" y="16"/>
                    </a:lnTo>
                    <a:lnTo>
                      <a:pt x="20" y="25"/>
                    </a:lnTo>
                    <a:lnTo>
                      <a:pt x="32" y="35"/>
                    </a:lnTo>
                    <a:lnTo>
                      <a:pt x="41" y="34"/>
                    </a:lnTo>
                    <a:lnTo>
                      <a:pt x="58" y="45"/>
                    </a:lnTo>
                    <a:lnTo>
                      <a:pt x="60" y="32"/>
                    </a:lnTo>
                    <a:lnTo>
                      <a:pt x="65" y="31"/>
                    </a:lnTo>
                    <a:lnTo>
                      <a:pt x="66" y="15"/>
                    </a:lnTo>
                    <a:lnTo>
                      <a:pt x="55" y="1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9" name="Benin">
                <a:extLst>
                  <a:ext uri="{FF2B5EF4-FFF2-40B4-BE49-F238E27FC236}">
                    <a16:creationId xmlns:a16="http://schemas.microsoft.com/office/drawing/2014/main" id="{9E940850-7925-4CAA-9B78-E97BEC927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5369" y="4205667"/>
                <a:ext cx="89937" cy="203764"/>
              </a:xfrm>
              <a:custGeom>
                <a:avLst/>
                <a:gdLst>
                  <a:gd name="T0" fmla="*/ 60 w 64"/>
                  <a:gd name="T1" fmla="*/ 14 h 145"/>
                  <a:gd name="T2" fmla="*/ 43 w 64"/>
                  <a:gd name="T3" fmla="*/ 0 h 145"/>
                  <a:gd name="T4" fmla="*/ 36 w 64"/>
                  <a:gd name="T5" fmla="*/ 0 h 145"/>
                  <a:gd name="T6" fmla="*/ 29 w 64"/>
                  <a:gd name="T7" fmla="*/ 7 h 145"/>
                  <a:gd name="T8" fmla="*/ 25 w 64"/>
                  <a:gd name="T9" fmla="*/ 14 h 145"/>
                  <a:gd name="T10" fmla="*/ 14 w 64"/>
                  <a:gd name="T11" fmla="*/ 17 h 145"/>
                  <a:gd name="T12" fmla="*/ 10 w 64"/>
                  <a:gd name="T13" fmla="*/ 27 h 145"/>
                  <a:gd name="T14" fmla="*/ 3 w 64"/>
                  <a:gd name="T15" fmla="*/ 30 h 145"/>
                  <a:gd name="T16" fmla="*/ 0 w 64"/>
                  <a:gd name="T17" fmla="*/ 42 h 145"/>
                  <a:gd name="T18" fmla="*/ 7 w 64"/>
                  <a:gd name="T19" fmla="*/ 49 h 145"/>
                  <a:gd name="T20" fmla="*/ 14 w 64"/>
                  <a:gd name="T21" fmla="*/ 58 h 145"/>
                  <a:gd name="T22" fmla="*/ 15 w 64"/>
                  <a:gd name="T23" fmla="*/ 69 h 145"/>
                  <a:gd name="T24" fmla="*/ 19 w 64"/>
                  <a:gd name="T25" fmla="*/ 74 h 145"/>
                  <a:gd name="T26" fmla="*/ 18 w 64"/>
                  <a:gd name="T27" fmla="*/ 129 h 145"/>
                  <a:gd name="T28" fmla="*/ 24 w 64"/>
                  <a:gd name="T29" fmla="*/ 145 h 145"/>
                  <a:gd name="T30" fmla="*/ 40 w 64"/>
                  <a:gd name="T31" fmla="*/ 142 h 145"/>
                  <a:gd name="T32" fmla="*/ 41 w 64"/>
                  <a:gd name="T33" fmla="*/ 104 h 145"/>
                  <a:gd name="T34" fmla="*/ 41 w 64"/>
                  <a:gd name="T35" fmla="*/ 89 h 145"/>
                  <a:gd name="T36" fmla="*/ 45 w 64"/>
                  <a:gd name="T37" fmla="*/ 74 h 145"/>
                  <a:gd name="T38" fmla="*/ 52 w 64"/>
                  <a:gd name="T39" fmla="*/ 66 h 145"/>
                  <a:gd name="T40" fmla="*/ 62 w 64"/>
                  <a:gd name="T41" fmla="*/ 51 h 145"/>
                  <a:gd name="T42" fmla="*/ 59 w 64"/>
                  <a:gd name="T43" fmla="*/ 46 h 145"/>
                  <a:gd name="T44" fmla="*/ 64 w 64"/>
                  <a:gd name="T45" fmla="*/ 36 h 145"/>
                  <a:gd name="T46" fmla="*/ 59 w 64"/>
                  <a:gd name="T47" fmla="*/ 21 h 145"/>
                  <a:gd name="T48" fmla="*/ 60 w 64"/>
                  <a:gd name="T49" fmla="*/ 14 h 145"/>
                  <a:gd name="T50" fmla="*/ 60 w 64"/>
                  <a:gd name="T51" fmla="*/ 14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4" h="145">
                    <a:moveTo>
                      <a:pt x="60" y="14"/>
                    </a:moveTo>
                    <a:lnTo>
                      <a:pt x="43" y="0"/>
                    </a:lnTo>
                    <a:lnTo>
                      <a:pt x="36" y="0"/>
                    </a:lnTo>
                    <a:lnTo>
                      <a:pt x="29" y="7"/>
                    </a:lnTo>
                    <a:lnTo>
                      <a:pt x="25" y="14"/>
                    </a:lnTo>
                    <a:lnTo>
                      <a:pt x="14" y="17"/>
                    </a:lnTo>
                    <a:lnTo>
                      <a:pt x="10" y="27"/>
                    </a:lnTo>
                    <a:lnTo>
                      <a:pt x="3" y="30"/>
                    </a:lnTo>
                    <a:lnTo>
                      <a:pt x="0" y="42"/>
                    </a:lnTo>
                    <a:lnTo>
                      <a:pt x="7" y="49"/>
                    </a:lnTo>
                    <a:lnTo>
                      <a:pt x="14" y="58"/>
                    </a:lnTo>
                    <a:lnTo>
                      <a:pt x="15" y="69"/>
                    </a:lnTo>
                    <a:lnTo>
                      <a:pt x="19" y="74"/>
                    </a:lnTo>
                    <a:lnTo>
                      <a:pt x="18" y="129"/>
                    </a:lnTo>
                    <a:lnTo>
                      <a:pt x="24" y="145"/>
                    </a:lnTo>
                    <a:lnTo>
                      <a:pt x="40" y="142"/>
                    </a:lnTo>
                    <a:lnTo>
                      <a:pt x="41" y="104"/>
                    </a:lnTo>
                    <a:lnTo>
                      <a:pt x="41" y="89"/>
                    </a:lnTo>
                    <a:lnTo>
                      <a:pt x="45" y="74"/>
                    </a:lnTo>
                    <a:lnTo>
                      <a:pt x="52" y="66"/>
                    </a:lnTo>
                    <a:lnTo>
                      <a:pt x="62" y="51"/>
                    </a:lnTo>
                    <a:lnTo>
                      <a:pt x="59" y="46"/>
                    </a:lnTo>
                    <a:lnTo>
                      <a:pt x="64" y="36"/>
                    </a:lnTo>
                    <a:lnTo>
                      <a:pt x="59" y="21"/>
                    </a:lnTo>
                    <a:lnTo>
                      <a:pt x="60" y="14"/>
                    </a:lnTo>
                    <a:lnTo>
                      <a:pt x="60" y="14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0" name="Burkina Faso">
                <a:extLst>
                  <a:ext uri="{FF2B5EF4-FFF2-40B4-BE49-F238E27FC236}">
                    <a16:creationId xmlns:a16="http://schemas.microsoft.com/office/drawing/2014/main" id="{0E0E2042-A391-471B-822A-798B4DE2E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2685" y="4110109"/>
                <a:ext cx="223436" cy="184090"/>
              </a:xfrm>
              <a:custGeom>
                <a:avLst/>
                <a:gdLst>
                  <a:gd name="T0" fmla="*/ 122 w 159"/>
                  <a:gd name="T1" fmla="*/ 5 h 131"/>
                  <a:gd name="T2" fmla="*/ 109 w 159"/>
                  <a:gd name="T3" fmla="*/ 5 h 131"/>
                  <a:gd name="T4" fmla="*/ 103 w 159"/>
                  <a:gd name="T5" fmla="*/ 0 h 131"/>
                  <a:gd name="T6" fmla="*/ 92 w 159"/>
                  <a:gd name="T7" fmla="*/ 4 h 131"/>
                  <a:gd name="T8" fmla="*/ 72 w 159"/>
                  <a:gd name="T9" fmla="*/ 13 h 131"/>
                  <a:gd name="T10" fmla="*/ 69 w 159"/>
                  <a:gd name="T11" fmla="*/ 20 h 131"/>
                  <a:gd name="T12" fmla="*/ 53 w 159"/>
                  <a:gd name="T13" fmla="*/ 32 h 131"/>
                  <a:gd name="T14" fmla="*/ 50 w 159"/>
                  <a:gd name="T15" fmla="*/ 37 h 131"/>
                  <a:gd name="T16" fmla="*/ 41 w 159"/>
                  <a:gd name="T17" fmla="*/ 42 h 131"/>
                  <a:gd name="T18" fmla="*/ 31 w 159"/>
                  <a:gd name="T19" fmla="*/ 39 h 131"/>
                  <a:gd name="T20" fmla="*/ 25 w 159"/>
                  <a:gd name="T21" fmla="*/ 45 h 131"/>
                  <a:gd name="T22" fmla="*/ 22 w 159"/>
                  <a:gd name="T23" fmla="*/ 61 h 131"/>
                  <a:gd name="T24" fmla="*/ 5 w 159"/>
                  <a:gd name="T25" fmla="*/ 80 h 131"/>
                  <a:gd name="T26" fmla="*/ 6 w 159"/>
                  <a:gd name="T27" fmla="*/ 89 h 131"/>
                  <a:gd name="T28" fmla="*/ 0 w 159"/>
                  <a:gd name="T29" fmla="*/ 99 h 131"/>
                  <a:gd name="T30" fmla="*/ 1 w 159"/>
                  <a:gd name="T31" fmla="*/ 113 h 131"/>
                  <a:gd name="T32" fmla="*/ 11 w 159"/>
                  <a:gd name="T33" fmla="*/ 117 h 131"/>
                  <a:gd name="T34" fmla="*/ 15 w 159"/>
                  <a:gd name="T35" fmla="*/ 126 h 131"/>
                  <a:gd name="T36" fmla="*/ 24 w 159"/>
                  <a:gd name="T37" fmla="*/ 131 h 131"/>
                  <a:gd name="T38" fmla="*/ 31 w 159"/>
                  <a:gd name="T39" fmla="*/ 125 h 131"/>
                  <a:gd name="T40" fmla="*/ 41 w 159"/>
                  <a:gd name="T41" fmla="*/ 124 h 131"/>
                  <a:gd name="T42" fmla="*/ 56 w 159"/>
                  <a:gd name="T43" fmla="*/ 130 h 131"/>
                  <a:gd name="T44" fmla="*/ 52 w 159"/>
                  <a:gd name="T45" fmla="*/ 112 h 131"/>
                  <a:gd name="T46" fmla="*/ 53 w 159"/>
                  <a:gd name="T47" fmla="*/ 99 h 131"/>
                  <a:gd name="T48" fmla="*/ 89 w 159"/>
                  <a:gd name="T49" fmla="*/ 97 h 131"/>
                  <a:gd name="T50" fmla="*/ 99 w 159"/>
                  <a:gd name="T51" fmla="*/ 99 h 131"/>
                  <a:gd name="T52" fmla="*/ 105 w 159"/>
                  <a:gd name="T53" fmla="*/ 95 h 131"/>
                  <a:gd name="T54" fmla="*/ 114 w 159"/>
                  <a:gd name="T55" fmla="*/ 97 h 131"/>
                  <a:gd name="T56" fmla="*/ 133 w 159"/>
                  <a:gd name="T57" fmla="*/ 98 h 131"/>
                  <a:gd name="T58" fmla="*/ 140 w 159"/>
                  <a:gd name="T59" fmla="*/ 95 h 131"/>
                  <a:gd name="T60" fmla="*/ 144 w 159"/>
                  <a:gd name="T61" fmla="*/ 85 h 131"/>
                  <a:gd name="T62" fmla="*/ 155 w 159"/>
                  <a:gd name="T63" fmla="*/ 82 h 131"/>
                  <a:gd name="T64" fmla="*/ 159 w 159"/>
                  <a:gd name="T65" fmla="*/ 75 h 131"/>
                  <a:gd name="T66" fmla="*/ 159 w 159"/>
                  <a:gd name="T67" fmla="*/ 59 h 131"/>
                  <a:gd name="T68" fmla="*/ 136 w 159"/>
                  <a:gd name="T69" fmla="*/ 54 h 131"/>
                  <a:gd name="T70" fmla="*/ 135 w 159"/>
                  <a:gd name="T71" fmla="*/ 42 h 131"/>
                  <a:gd name="T72" fmla="*/ 123 w 159"/>
                  <a:gd name="T73" fmla="*/ 27 h 131"/>
                  <a:gd name="T74" fmla="*/ 120 w 159"/>
                  <a:gd name="T75" fmla="*/ 16 h 131"/>
                  <a:gd name="T76" fmla="*/ 122 w 159"/>
                  <a:gd name="T77" fmla="*/ 5 h 131"/>
                  <a:gd name="T78" fmla="*/ 122 w 159"/>
                  <a:gd name="T79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59" h="131">
                    <a:moveTo>
                      <a:pt x="122" y="5"/>
                    </a:moveTo>
                    <a:lnTo>
                      <a:pt x="109" y="5"/>
                    </a:lnTo>
                    <a:lnTo>
                      <a:pt x="103" y="0"/>
                    </a:lnTo>
                    <a:lnTo>
                      <a:pt x="92" y="4"/>
                    </a:lnTo>
                    <a:lnTo>
                      <a:pt x="72" y="13"/>
                    </a:lnTo>
                    <a:lnTo>
                      <a:pt x="69" y="20"/>
                    </a:lnTo>
                    <a:lnTo>
                      <a:pt x="53" y="32"/>
                    </a:lnTo>
                    <a:lnTo>
                      <a:pt x="50" y="37"/>
                    </a:lnTo>
                    <a:lnTo>
                      <a:pt x="41" y="42"/>
                    </a:lnTo>
                    <a:lnTo>
                      <a:pt x="31" y="39"/>
                    </a:lnTo>
                    <a:lnTo>
                      <a:pt x="25" y="45"/>
                    </a:lnTo>
                    <a:lnTo>
                      <a:pt x="22" y="61"/>
                    </a:lnTo>
                    <a:lnTo>
                      <a:pt x="5" y="80"/>
                    </a:lnTo>
                    <a:lnTo>
                      <a:pt x="6" y="89"/>
                    </a:lnTo>
                    <a:lnTo>
                      <a:pt x="0" y="99"/>
                    </a:lnTo>
                    <a:lnTo>
                      <a:pt x="1" y="113"/>
                    </a:lnTo>
                    <a:lnTo>
                      <a:pt x="11" y="117"/>
                    </a:lnTo>
                    <a:lnTo>
                      <a:pt x="15" y="126"/>
                    </a:lnTo>
                    <a:lnTo>
                      <a:pt x="24" y="131"/>
                    </a:lnTo>
                    <a:lnTo>
                      <a:pt x="31" y="125"/>
                    </a:lnTo>
                    <a:lnTo>
                      <a:pt x="41" y="124"/>
                    </a:lnTo>
                    <a:lnTo>
                      <a:pt x="56" y="130"/>
                    </a:lnTo>
                    <a:lnTo>
                      <a:pt x="52" y="112"/>
                    </a:lnTo>
                    <a:lnTo>
                      <a:pt x="53" y="99"/>
                    </a:lnTo>
                    <a:lnTo>
                      <a:pt x="89" y="97"/>
                    </a:lnTo>
                    <a:lnTo>
                      <a:pt x="99" y="99"/>
                    </a:lnTo>
                    <a:lnTo>
                      <a:pt x="105" y="95"/>
                    </a:lnTo>
                    <a:lnTo>
                      <a:pt x="114" y="97"/>
                    </a:lnTo>
                    <a:lnTo>
                      <a:pt x="133" y="98"/>
                    </a:lnTo>
                    <a:lnTo>
                      <a:pt x="140" y="95"/>
                    </a:lnTo>
                    <a:lnTo>
                      <a:pt x="144" y="85"/>
                    </a:lnTo>
                    <a:lnTo>
                      <a:pt x="155" y="82"/>
                    </a:lnTo>
                    <a:lnTo>
                      <a:pt x="159" y="75"/>
                    </a:lnTo>
                    <a:lnTo>
                      <a:pt x="159" y="59"/>
                    </a:lnTo>
                    <a:lnTo>
                      <a:pt x="136" y="54"/>
                    </a:lnTo>
                    <a:lnTo>
                      <a:pt x="135" y="42"/>
                    </a:lnTo>
                    <a:lnTo>
                      <a:pt x="123" y="27"/>
                    </a:lnTo>
                    <a:lnTo>
                      <a:pt x="120" y="16"/>
                    </a:lnTo>
                    <a:lnTo>
                      <a:pt x="122" y="5"/>
                    </a:lnTo>
                    <a:lnTo>
                      <a:pt x="122" y="5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1" name="Bulgaria">
                <a:extLst>
                  <a:ext uri="{FF2B5EF4-FFF2-40B4-BE49-F238E27FC236}">
                    <a16:creationId xmlns:a16="http://schemas.microsoft.com/office/drawing/2014/main" id="{CA15FE5E-8A0C-45B8-BA6B-FB288E4535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8716" y="3139073"/>
                <a:ext cx="164415" cy="96964"/>
              </a:xfrm>
              <a:custGeom>
                <a:avLst/>
                <a:gdLst>
                  <a:gd name="T0" fmla="*/ 117 w 117"/>
                  <a:gd name="T1" fmla="*/ 12 h 69"/>
                  <a:gd name="T2" fmla="*/ 106 w 117"/>
                  <a:gd name="T3" fmla="*/ 9 h 69"/>
                  <a:gd name="T4" fmla="*/ 91 w 117"/>
                  <a:gd name="T5" fmla="*/ 2 h 69"/>
                  <a:gd name="T6" fmla="*/ 69 w 117"/>
                  <a:gd name="T7" fmla="*/ 6 h 69"/>
                  <a:gd name="T8" fmla="*/ 61 w 117"/>
                  <a:gd name="T9" fmla="*/ 13 h 69"/>
                  <a:gd name="T10" fmla="*/ 33 w 117"/>
                  <a:gd name="T11" fmla="*/ 11 h 69"/>
                  <a:gd name="T12" fmla="*/ 18 w 117"/>
                  <a:gd name="T13" fmla="*/ 7 h 69"/>
                  <a:gd name="T14" fmla="*/ 11 w 117"/>
                  <a:gd name="T15" fmla="*/ 9 h 69"/>
                  <a:gd name="T16" fmla="*/ 4 w 117"/>
                  <a:gd name="T17" fmla="*/ 0 h 69"/>
                  <a:gd name="T18" fmla="*/ 0 w 117"/>
                  <a:gd name="T19" fmla="*/ 6 h 69"/>
                  <a:gd name="T20" fmla="*/ 3 w 117"/>
                  <a:gd name="T21" fmla="*/ 14 h 69"/>
                  <a:gd name="T22" fmla="*/ 13 w 117"/>
                  <a:gd name="T23" fmla="*/ 23 h 69"/>
                  <a:gd name="T24" fmla="*/ 7 w 117"/>
                  <a:gd name="T25" fmla="*/ 31 h 69"/>
                  <a:gd name="T26" fmla="*/ 4 w 117"/>
                  <a:gd name="T27" fmla="*/ 38 h 69"/>
                  <a:gd name="T28" fmla="*/ 7 w 117"/>
                  <a:gd name="T29" fmla="*/ 41 h 69"/>
                  <a:gd name="T30" fmla="*/ 4 w 117"/>
                  <a:gd name="T31" fmla="*/ 44 h 69"/>
                  <a:gd name="T32" fmla="*/ 14 w 117"/>
                  <a:gd name="T33" fmla="*/ 51 h 69"/>
                  <a:gd name="T34" fmla="*/ 17 w 117"/>
                  <a:gd name="T35" fmla="*/ 67 h 69"/>
                  <a:gd name="T36" fmla="*/ 31 w 117"/>
                  <a:gd name="T37" fmla="*/ 67 h 69"/>
                  <a:gd name="T38" fmla="*/ 46 w 117"/>
                  <a:gd name="T39" fmla="*/ 62 h 69"/>
                  <a:gd name="T40" fmla="*/ 61 w 117"/>
                  <a:gd name="T41" fmla="*/ 69 h 69"/>
                  <a:gd name="T42" fmla="*/ 78 w 117"/>
                  <a:gd name="T43" fmla="*/ 67 h 69"/>
                  <a:gd name="T44" fmla="*/ 77 w 117"/>
                  <a:gd name="T45" fmla="*/ 56 h 69"/>
                  <a:gd name="T46" fmla="*/ 96 w 117"/>
                  <a:gd name="T47" fmla="*/ 48 h 69"/>
                  <a:gd name="T48" fmla="*/ 112 w 117"/>
                  <a:gd name="T49" fmla="*/ 51 h 69"/>
                  <a:gd name="T50" fmla="*/ 104 w 117"/>
                  <a:gd name="T51" fmla="*/ 38 h 69"/>
                  <a:gd name="T52" fmla="*/ 110 w 117"/>
                  <a:gd name="T53" fmla="*/ 21 h 69"/>
                  <a:gd name="T54" fmla="*/ 117 w 117"/>
                  <a:gd name="T55" fmla="*/ 12 h 69"/>
                  <a:gd name="T56" fmla="*/ 117 w 117"/>
                  <a:gd name="T57" fmla="*/ 1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69">
                    <a:moveTo>
                      <a:pt x="117" y="12"/>
                    </a:moveTo>
                    <a:lnTo>
                      <a:pt x="106" y="9"/>
                    </a:lnTo>
                    <a:lnTo>
                      <a:pt x="91" y="2"/>
                    </a:lnTo>
                    <a:lnTo>
                      <a:pt x="69" y="6"/>
                    </a:lnTo>
                    <a:lnTo>
                      <a:pt x="61" y="13"/>
                    </a:lnTo>
                    <a:lnTo>
                      <a:pt x="33" y="11"/>
                    </a:lnTo>
                    <a:lnTo>
                      <a:pt x="18" y="7"/>
                    </a:lnTo>
                    <a:lnTo>
                      <a:pt x="11" y="9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3" y="14"/>
                    </a:lnTo>
                    <a:lnTo>
                      <a:pt x="13" y="23"/>
                    </a:lnTo>
                    <a:lnTo>
                      <a:pt x="7" y="31"/>
                    </a:lnTo>
                    <a:lnTo>
                      <a:pt x="4" y="38"/>
                    </a:lnTo>
                    <a:lnTo>
                      <a:pt x="7" y="41"/>
                    </a:lnTo>
                    <a:lnTo>
                      <a:pt x="4" y="44"/>
                    </a:lnTo>
                    <a:lnTo>
                      <a:pt x="14" y="51"/>
                    </a:lnTo>
                    <a:lnTo>
                      <a:pt x="17" y="67"/>
                    </a:lnTo>
                    <a:lnTo>
                      <a:pt x="31" y="67"/>
                    </a:lnTo>
                    <a:lnTo>
                      <a:pt x="46" y="62"/>
                    </a:lnTo>
                    <a:lnTo>
                      <a:pt x="61" y="69"/>
                    </a:lnTo>
                    <a:lnTo>
                      <a:pt x="78" y="67"/>
                    </a:lnTo>
                    <a:lnTo>
                      <a:pt x="77" y="56"/>
                    </a:lnTo>
                    <a:lnTo>
                      <a:pt x="96" y="48"/>
                    </a:lnTo>
                    <a:lnTo>
                      <a:pt x="112" y="51"/>
                    </a:lnTo>
                    <a:lnTo>
                      <a:pt x="104" y="38"/>
                    </a:lnTo>
                    <a:lnTo>
                      <a:pt x="110" y="21"/>
                    </a:lnTo>
                    <a:lnTo>
                      <a:pt x="117" y="12"/>
                    </a:lnTo>
                    <a:lnTo>
                      <a:pt x="117" y="1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2" name="Bosnia and Herzegovina">
                <a:extLst>
                  <a:ext uri="{FF2B5EF4-FFF2-40B4-BE49-F238E27FC236}">
                    <a16:creationId xmlns:a16="http://schemas.microsoft.com/office/drawing/2014/main" id="{146DB830-2E40-4AA6-9B21-0CEED318C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843" y="3108157"/>
                <a:ext cx="105394" cy="81505"/>
              </a:xfrm>
              <a:custGeom>
                <a:avLst/>
                <a:gdLst>
                  <a:gd name="T0" fmla="*/ 24 w 75"/>
                  <a:gd name="T1" fmla="*/ 0 h 58"/>
                  <a:gd name="T2" fmla="*/ 15 w 75"/>
                  <a:gd name="T3" fmla="*/ 0 h 58"/>
                  <a:gd name="T4" fmla="*/ 12 w 75"/>
                  <a:gd name="T5" fmla="*/ 4 h 58"/>
                  <a:gd name="T6" fmla="*/ 4 w 75"/>
                  <a:gd name="T7" fmla="*/ 0 h 58"/>
                  <a:gd name="T8" fmla="*/ 0 w 75"/>
                  <a:gd name="T9" fmla="*/ 9 h 58"/>
                  <a:gd name="T10" fmla="*/ 11 w 75"/>
                  <a:gd name="T11" fmla="*/ 19 h 58"/>
                  <a:gd name="T12" fmla="*/ 15 w 75"/>
                  <a:gd name="T13" fmla="*/ 27 h 58"/>
                  <a:gd name="T14" fmla="*/ 25 w 75"/>
                  <a:gd name="T15" fmla="*/ 35 h 58"/>
                  <a:gd name="T16" fmla="*/ 32 w 75"/>
                  <a:gd name="T17" fmla="*/ 41 h 58"/>
                  <a:gd name="T18" fmla="*/ 41 w 75"/>
                  <a:gd name="T19" fmla="*/ 50 h 58"/>
                  <a:gd name="T20" fmla="*/ 58 w 75"/>
                  <a:gd name="T21" fmla="*/ 58 h 58"/>
                  <a:gd name="T22" fmla="*/ 60 w 75"/>
                  <a:gd name="T23" fmla="*/ 46 h 58"/>
                  <a:gd name="T24" fmla="*/ 66 w 75"/>
                  <a:gd name="T25" fmla="*/ 41 h 58"/>
                  <a:gd name="T26" fmla="*/ 69 w 75"/>
                  <a:gd name="T27" fmla="*/ 39 h 58"/>
                  <a:gd name="T28" fmla="*/ 73 w 75"/>
                  <a:gd name="T29" fmla="*/ 37 h 58"/>
                  <a:gd name="T30" fmla="*/ 75 w 75"/>
                  <a:gd name="T31" fmla="*/ 27 h 58"/>
                  <a:gd name="T32" fmla="*/ 65 w 75"/>
                  <a:gd name="T33" fmla="*/ 18 h 58"/>
                  <a:gd name="T34" fmla="*/ 69 w 75"/>
                  <a:gd name="T35" fmla="*/ 8 h 58"/>
                  <a:gd name="T36" fmla="*/ 62 w 75"/>
                  <a:gd name="T37" fmla="*/ 8 h 58"/>
                  <a:gd name="T38" fmla="*/ 62 w 75"/>
                  <a:gd name="T39" fmla="*/ 8 h 58"/>
                  <a:gd name="T40" fmla="*/ 53 w 75"/>
                  <a:gd name="T41" fmla="*/ 2 h 58"/>
                  <a:gd name="T42" fmla="*/ 40 w 75"/>
                  <a:gd name="T43" fmla="*/ 3 h 58"/>
                  <a:gd name="T44" fmla="*/ 24 w 75"/>
                  <a:gd name="T45" fmla="*/ 0 h 58"/>
                  <a:gd name="T46" fmla="*/ 24 w 75"/>
                  <a:gd name="T4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5" h="58">
                    <a:moveTo>
                      <a:pt x="24" y="0"/>
                    </a:moveTo>
                    <a:lnTo>
                      <a:pt x="15" y="0"/>
                    </a:lnTo>
                    <a:lnTo>
                      <a:pt x="12" y="4"/>
                    </a:lnTo>
                    <a:lnTo>
                      <a:pt x="4" y="0"/>
                    </a:lnTo>
                    <a:lnTo>
                      <a:pt x="0" y="9"/>
                    </a:lnTo>
                    <a:lnTo>
                      <a:pt x="11" y="19"/>
                    </a:lnTo>
                    <a:lnTo>
                      <a:pt x="15" y="27"/>
                    </a:lnTo>
                    <a:lnTo>
                      <a:pt x="25" y="35"/>
                    </a:lnTo>
                    <a:lnTo>
                      <a:pt x="32" y="41"/>
                    </a:lnTo>
                    <a:lnTo>
                      <a:pt x="41" y="50"/>
                    </a:lnTo>
                    <a:lnTo>
                      <a:pt x="58" y="58"/>
                    </a:lnTo>
                    <a:lnTo>
                      <a:pt x="60" y="46"/>
                    </a:lnTo>
                    <a:lnTo>
                      <a:pt x="66" y="41"/>
                    </a:lnTo>
                    <a:lnTo>
                      <a:pt x="69" y="39"/>
                    </a:lnTo>
                    <a:lnTo>
                      <a:pt x="73" y="37"/>
                    </a:lnTo>
                    <a:lnTo>
                      <a:pt x="75" y="27"/>
                    </a:lnTo>
                    <a:lnTo>
                      <a:pt x="65" y="18"/>
                    </a:lnTo>
                    <a:lnTo>
                      <a:pt x="69" y="8"/>
                    </a:lnTo>
                    <a:lnTo>
                      <a:pt x="62" y="8"/>
                    </a:lnTo>
                    <a:lnTo>
                      <a:pt x="62" y="8"/>
                    </a:lnTo>
                    <a:lnTo>
                      <a:pt x="53" y="2"/>
                    </a:lnTo>
                    <a:lnTo>
                      <a:pt x="40" y="3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3" name="Belarus">
                <a:extLst>
                  <a:ext uri="{FF2B5EF4-FFF2-40B4-BE49-F238E27FC236}">
                    <a16:creationId xmlns:a16="http://schemas.microsoft.com/office/drawing/2014/main" id="{0EEEE5C3-595E-496A-AC5C-63197B46C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6068" y="2755436"/>
                <a:ext cx="233274" cy="154579"/>
              </a:xfrm>
              <a:custGeom>
                <a:avLst/>
                <a:gdLst>
                  <a:gd name="T0" fmla="*/ 93 w 166"/>
                  <a:gd name="T1" fmla="*/ 6 h 110"/>
                  <a:gd name="T2" fmla="*/ 74 w 166"/>
                  <a:gd name="T3" fmla="*/ 0 h 110"/>
                  <a:gd name="T4" fmla="*/ 57 w 166"/>
                  <a:gd name="T5" fmla="*/ 9 h 110"/>
                  <a:gd name="T6" fmla="*/ 48 w 166"/>
                  <a:gd name="T7" fmla="*/ 12 h 110"/>
                  <a:gd name="T8" fmla="*/ 50 w 166"/>
                  <a:gd name="T9" fmla="*/ 22 h 110"/>
                  <a:gd name="T10" fmla="*/ 37 w 166"/>
                  <a:gd name="T11" fmla="*/ 29 h 110"/>
                  <a:gd name="T12" fmla="*/ 35 w 166"/>
                  <a:gd name="T13" fmla="*/ 42 h 110"/>
                  <a:gd name="T14" fmla="*/ 18 w 166"/>
                  <a:gd name="T15" fmla="*/ 51 h 110"/>
                  <a:gd name="T16" fmla="*/ 1 w 166"/>
                  <a:gd name="T17" fmla="*/ 51 h 110"/>
                  <a:gd name="T18" fmla="*/ 3 w 166"/>
                  <a:gd name="T19" fmla="*/ 60 h 110"/>
                  <a:gd name="T20" fmla="*/ 9 w 166"/>
                  <a:gd name="T21" fmla="*/ 69 h 110"/>
                  <a:gd name="T22" fmla="*/ 10 w 166"/>
                  <a:gd name="T23" fmla="*/ 78 h 110"/>
                  <a:gd name="T24" fmla="*/ 0 w 166"/>
                  <a:gd name="T25" fmla="*/ 82 h 110"/>
                  <a:gd name="T26" fmla="*/ 7 w 166"/>
                  <a:gd name="T27" fmla="*/ 94 h 110"/>
                  <a:gd name="T28" fmla="*/ 9 w 166"/>
                  <a:gd name="T29" fmla="*/ 103 h 110"/>
                  <a:gd name="T30" fmla="*/ 18 w 166"/>
                  <a:gd name="T31" fmla="*/ 102 h 110"/>
                  <a:gd name="T32" fmla="*/ 26 w 166"/>
                  <a:gd name="T33" fmla="*/ 96 h 110"/>
                  <a:gd name="T34" fmla="*/ 40 w 166"/>
                  <a:gd name="T35" fmla="*/ 96 h 110"/>
                  <a:gd name="T36" fmla="*/ 59 w 166"/>
                  <a:gd name="T37" fmla="*/ 97 h 110"/>
                  <a:gd name="T38" fmla="*/ 79 w 166"/>
                  <a:gd name="T39" fmla="*/ 103 h 110"/>
                  <a:gd name="T40" fmla="*/ 94 w 166"/>
                  <a:gd name="T41" fmla="*/ 103 h 110"/>
                  <a:gd name="T42" fmla="*/ 102 w 166"/>
                  <a:gd name="T43" fmla="*/ 107 h 110"/>
                  <a:gd name="T44" fmla="*/ 107 w 166"/>
                  <a:gd name="T45" fmla="*/ 103 h 110"/>
                  <a:gd name="T46" fmla="*/ 113 w 166"/>
                  <a:gd name="T47" fmla="*/ 109 h 110"/>
                  <a:gd name="T48" fmla="*/ 129 w 166"/>
                  <a:gd name="T49" fmla="*/ 107 h 110"/>
                  <a:gd name="T50" fmla="*/ 136 w 166"/>
                  <a:gd name="T51" fmla="*/ 110 h 110"/>
                  <a:gd name="T52" fmla="*/ 135 w 166"/>
                  <a:gd name="T53" fmla="*/ 97 h 110"/>
                  <a:gd name="T54" fmla="*/ 140 w 166"/>
                  <a:gd name="T55" fmla="*/ 93 h 110"/>
                  <a:gd name="T56" fmla="*/ 156 w 166"/>
                  <a:gd name="T57" fmla="*/ 92 h 110"/>
                  <a:gd name="T58" fmla="*/ 156 w 166"/>
                  <a:gd name="T59" fmla="*/ 92 h 110"/>
                  <a:gd name="T60" fmla="*/ 148 w 166"/>
                  <a:gd name="T61" fmla="*/ 77 h 110"/>
                  <a:gd name="T62" fmla="*/ 143 w 166"/>
                  <a:gd name="T63" fmla="*/ 69 h 110"/>
                  <a:gd name="T64" fmla="*/ 146 w 166"/>
                  <a:gd name="T65" fmla="*/ 68 h 110"/>
                  <a:gd name="T66" fmla="*/ 160 w 166"/>
                  <a:gd name="T67" fmla="*/ 68 h 110"/>
                  <a:gd name="T68" fmla="*/ 166 w 166"/>
                  <a:gd name="T69" fmla="*/ 63 h 110"/>
                  <a:gd name="T70" fmla="*/ 160 w 166"/>
                  <a:gd name="T71" fmla="*/ 57 h 110"/>
                  <a:gd name="T72" fmla="*/ 147 w 166"/>
                  <a:gd name="T73" fmla="*/ 53 h 110"/>
                  <a:gd name="T74" fmla="*/ 148 w 166"/>
                  <a:gd name="T75" fmla="*/ 49 h 110"/>
                  <a:gd name="T76" fmla="*/ 139 w 166"/>
                  <a:gd name="T77" fmla="*/ 45 h 110"/>
                  <a:gd name="T78" fmla="*/ 125 w 166"/>
                  <a:gd name="T79" fmla="*/ 30 h 110"/>
                  <a:gd name="T80" fmla="*/ 128 w 166"/>
                  <a:gd name="T81" fmla="*/ 25 h 110"/>
                  <a:gd name="T82" fmla="*/ 124 w 166"/>
                  <a:gd name="T83" fmla="*/ 13 h 110"/>
                  <a:gd name="T84" fmla="*/ 105 w 166"/>
                  <a:gd name="T85" fmla="*/ 8 h 110"/>
                  <a:gd name="T86" fmla="*/ 97 w 166"/>
                  <a:gd name="T87" fmla="*/ 11 h 110"/>
                  <a:gd name="T88" fmla="*/ 93 w 166"/>
                  <a:gd name="T89" fmla="*/ 6 h 110"/>
                  <a:gd name="T90" fmla="*/ 93 w 166"/>
                  <a:gd name="T91" fmla="*/ 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6" h="110">
                    <a:moveTo>
                      <a:pt x="93" y="6"/>
                    </a:moveTo>
                    <a:lnTo>
                      <a:pt x="74" y="0"/>
                    </a:lnTo>
                    <a:lnTo>
                      <a:pt x="57" y="9"/>
                    </a:lnTo>
                    <a:lnTo>
                      <a:pt x="48" y="12"/>
                    </a:lnTo>
                    <a:lnTo>
                      <a:pt x="50" y="22"/>
                    </a:lnTo>
                    <a:lnTo>
                      <a:pt x="37" y="29"/>
                    </a:lnTo>
                    <a:lnTo>
                      <a:pt x="35" y="42"/>
                    </a:lnTo>
                    <a:lnTo>
                      <a:pt x="18" y="51"/>
                    </a:lnTo>
                    <a:lnTo>
                      <a:pt x="1" y="51"/>
                    </a:lnTo>
                    <a:lnTo>
                      <a:pt x="3" y="60"/>
                    </a:lnTo>
                    <a:lnTo>
                      <a:pt x="9" y="69"/>
                    </a:lnTo>
                    <a:lnTo>
                      <a:pt x="10" y="78"/>
                    </a:lnTo>
                    <a:lnTo>
                      <a:pt x="0" y="82"/>
                    </a:lnTo>
                    <a:lnTo>
                      <a:pt x="7" y="94"/>
                    </a:lnTo>
                    <a:lnTo>
                      <a:pt x="9" y="103"/>
                    </a:lnTo>
                    <a:lnTo>
                      <a:pt x="18" y="102"/>
                    </a:lnTo>
                    <a:lnTo>
                      <a:pt x="26" y="96"/>
                    </a:lnTo>
                    <a:lnTo>
                      <a:pt x="40" y="96"/>
                    </a:lnTo>
                    <a:lnTo>
                      <a:pt x="59" y="97"/>
                    </a:lnTo>
                    <a:lnTo>
                      <a:pt x="79" y="103"/>
                    </a:lnTo>
                    <a:lnTo>
                      <a:pt x="94" y="103"/>
                    </a:lnTo>
                    <a:lnTo>
                      <a:pt x="102" y="107"/>
                    </a:lnTo>
                    <a:lnTo>
                      <a:pt x="107" y="103"/>
                    </a:lnTo>
                    <a:lnTo>
                      <a:pt x="113" y="109"/>
                    </a:lnTo>
                    <a:lnTo>
                      <a:pt x="129" y="107"/>
                    </a:lnTo>
                    <a:lnTo>
                      <a:pt x="136" y="110"/>
                    </a:lnTo>
                    <a:lnTo>
                      <a:pt x="135" y="97"/>
                    </a:lnTo>
                    <a:lnTo>
                      <a:pt x="140" y="93"/>
                    </a:lnTo>
                    <a:lnTo>
                      <a:pt x="156" y="92"/>
                    </a:lnTo>
                    <a:lnTo>
                      <a:pt x="156" y="92"/>
                    </a:lnTo>
                    <a:lnTo>
                      <a:pt x="148" y="77"/>
                    </a:lnTo>
                    <a:lnTo>
                      <a:pt x="143" y="69"/>
                    </a:lnTo>
                    <a:lnTo>
                      <a:pt x="146" y="68"/>
                    </a:lnTo>
                    <a:lnTo>
                      <a:pt x="160" y="68"/>
                    </a:lnTo>
                    <a:lnTo>
                      <a:pt x="166" y="63"/>
                    </a:lnTo>
                    <a:lnTo>
                      <a:pt x="160" y="57"/>
                    </a:lnTo>
                    <a:lnTo>
                      <a:pt x="147" y="53"/>
                    </a:lnTo>
                    <a:lnTo>
                      <a:pt x="148" y="49"/>
                    </a:lnTo>
                    <a:lnTo>
                      <a:pt x="139" y="45"/>
                    </a:lnTo>
                    <a:lnTo>
                      <a:pt x="125" y="30"/>
                    </a:lnTo>
                    <a:lnTo>
                      <a:pt x="128" y="25"/>
                    </a:lnTo>
                    <a:lnTo>
                      <a:pt x="124" y="13"/>
                    </a:lnTo>
                    <a:lnTo>
                      <a:pt x="105" y="8"/>
                    </a:lnTo>
                    <a:lnTo>
                      <a:pt x="97" y="11"/>
                    </a:lnTo>
                    <a:lnTo>
                      <a:pt x="93" y="6"/>
                    </a:lnTo>
                    <a:lnTo>
                      <a:pt x="93" y="6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4" name="Botswana">
                <a:extLst>
                  <a:ext uri="{FF2B5EF4-FFF2-40B4-BE49-F238E27FC236}">
                    <a16:creationId xmlns:a16="http://schemas.microsoft.com/office/drawing/2014/main" id="{94F1D1FC-9BED-41DF-81E7-8B13E99A2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4826" y="5204810"/>
                <a:ext cx="278242" cy="306347"/>
              </a:xfrm>
              <a:custGeom>
                <a:avLst/>
                <a:gdLst>
                  <a:gd name="T0" fmla="*/ 116 w 198"/>
                  <a:gd name="T1" fmla="*/ 1 h 218"/>
                  <a:gd name="T2" fmla="*/ 113 w 198"/>
                  <a:gd name="T3" fmla="*/ 0 h 218"/>
                  <a:gd name="T4" fmla="*/ 100 w 198"/>
                  <a:gd name="T5" fmla="*/ 5 h 218"/>
                  <a:gd name="T6" fmla="*/ 95 w 198"/>
                  <a:gd name="T7" fmla="*/ 5 h 218"/>
                  <a:gd name="T8" fmla="*/ 81 w 198"/>
                  <a:gd name="T9" fmla="*/ 14 h 218"/>
                  <a:gd name="T10" fmla="*/ 73 w 198"/>
                  <a:gd name="T11" fmla="*/ 5 h 218"/>
                  <a:gd name="T12" fmla="*/ 41 w 198"/>
                  <a:gd name="T13" fmla="*/ 13 h 218"/>
                  <a:gd name="T14" fmla="*/ 26 w 198"/>
                  <a:gd name="T15" fmla="*/ 14 h 218"/>
                  <a:gd name="T16" fmla="*/ 22 w 198"/>
                  <a:gd name="T17" fmla="*/ 98 h 218"/>
                  <a:gd name="T18" fmla="*/ 2 w 198"/>
                  <a:gd name="T19" fmla="*/ 99 h 218"/>
                  <a:gd name="T20" fmla="*/ 0 w 198"/>
                  <a:gd name="T21" fmla="*/ 169 h 218"/>
                  <a:gd name="T22" fmla="*/ 5 w 198"/>
                  <a:gd name="T23" fmla="*/ 172 h 218"/>
                  <a:gd name="T24" fmla="*/ 16 w 198"/>
                  <a:gd name="T25" fmla="*/ 195 h 218"/>
                  <a:gd name="T26" fmla="*/ 14 w 198"/>
                  <a:gd name="T27" fmla="*/ 209 h 218"/>
                  <a:gd name="T28" fmla="*/ 18 w 198"/>
                  <a:gd name="T29" fmla="*/ 218 h 218"/>
                  <a:gd name="T30" fmla="*/ 33 w 198"/>
                  <a:gd name="T31" fmla="*/ 215 h 218"/>
                  <a:gd name="T32" fmla="*/ 43 w 198"/>
                  <a:gd name="T33" fmla="*/ 205 h 218"/>
                  <a:gd name="T34" fmla="*/ 54 w 198"/>
                  <a:gd name="T35" fmla="*/ 197 h 218"/>
                  <a:gd name="T36" fmla="*/ 59 w 198"/>
                  <a:gd name="T37" fmla="*/ 186 h 218"/>
                  <a:gd name="T38" fmla="*/ 69 w 198"/>
                  <a:gd name="T39" fmla="*/ 181 h 218"/>
                  <a:gd name="T40" fmla="*/ 78 w 198"/>
                  <a:gd name="T41" fmla="*/ 183 h 218"/>
                  <a:gd name="T42" fmla="*/ 87 w 198"/>
                  <a:gd name="T43" fmla="*/ 190 h 218"/>
                  <a:gd name="T44" fmla="*/ 103 w 198"/>
                  <a:gd name="T45" fmla="*/ 191 h 218"/>
                  <a:gd name="T46" fmla="*/ 117 w 198"/>
                  <a:gd name="T47" fmla="*/ 185 h 218"/>
                  <a:gd name="T48" fmla="*/ 119 w 198"/>
                  <a:gd name="T49" fmla="*/ 178 h 218"/>
                  <a:gd name="T50" fmla="*/ 124 w 198"/>
                  <a:gd name="T51" fmla="*/ 167 h 218"/>
                  <a:gd name="T52" fmla="*/ 135 w 198"/>
                  <a:gd name="T53" fmla="*/ 165 h 218"/>
                  <a:gd name="T54" fmla="*/ 141 w 198"/>
                  <a:gd name="T55" fmla="*/ 156 h 218"/>
                  <a:gd name="T56" fmla="*/ 149 w 198"/>
                  <a:gd name="T57" fmla="*/ 140 h 218"/>
                  <a:gd name="T58" fmla="*/ 168 w 198"/>
                  <a:gd name="T59" fmla="*/ 123 h 218"/>
                  <a:gd name="T60" fmla="*/ 198 w 198"/>
                  <a:gd name="T61" fmla="*/ 105 h 218"/>
                  <a:gd name="T62" fmla="*/ 185 w 198"/>
                  <a:gd name="T63" fmla="*/ 94 h 218"/>
                  <a:gd name="T64" fmla="*/ 170 w 198"/>
                  <a:gd name="T65" fmla="*/ 91 h 218"/>
                  <a:gd name="T66" fmla="*/ 164 w 198"/>
                  <a:gd name="T67" fmla="*/ 75 h 218"/>
                  <a:gd name="T68" fmla="*/ 164 w 198"/>
                  <a:gd name="T69" fmla="*/ 67 h 218"/>
                  <a:gd name="T70" fmla="*/ 156 w 198"/>
                  <a:gd name="T71" fmla="*/ 65 h 218"/>
                  <a:gd name="T72" fmla="*/ 133 w 198"/>
                  <a:gd name="T73" fmla="*/ 39 h 218"/>
                  <a:gd name="T74" fmla="*/ 127 w 198"/>
                  <a:gd name="T75" fmla="*/ 25 h 218"/>
                  <a:gd name="T76" fmla="*/ 123 w 198"/>
                  <a:gd name="T77" fmla="*/ 20 h 218"/>
                  <a:gd name="T78" fmla="*/ 116 w 198"/>
                  <a:gd name="T79" fmla="*/ 1 h 218"/>
                  <a:gd name="T80" fmla="*/ 116 w 198"/>
                  <a:gd name="T81" fmla="*/ 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8" h="218">
                    <a:moveTo>
                      <a:pt x="116" y="1"/>
                    </a:moveTo>
                    <a:lnTo>
                      <a:pt x="113" y="0"/>
                    </a:lnTo>
                    <a:lnTo>
                      <a:pt x="100" y="5"/>
                    </a:lnTo>
                    <a:lnTo>
                      <a:pt x="95" y="5"/>
                    </a:lnTo>
                    <a:lnTo>
                      <a:pt x="81" y="14"/>
                    </a:lnTo>
                    <a:lnTo>
                      <a:pt x="73" y="5"/>
                    </a:lnTo>
                    <a:lnTo>
                      <a:pt x="41" y="13"/>
                    </a:lnTo>
                    <a:lnTo>
                      <a:pt x="26" y="14"/>
                    </a:lnTo>
                    <a:lnTo>
                      <a:pt x="22" y="98"/>
                    </a:lnTo>
                    <a:lnTo>
                      <a:pt x="2" y="99"/>
                    </a:lnTo>
                    <a:lnTo>
                      <a:pt x="0" y="169"/>
                    </a:lnTo>
                    <a:lnTo>
                      <a:pt x="5" y="172"/>
                    </a:lnTo>
                    <a:lnTo>
                      <a:pt x="16" y="195"/>
                    </a:lnTo>
                    <a:lnTo>
                      <a:pt x="14" y="209"/>
                    </a:lnTo>
                    <a:lnTo>
                      <a:pt x="18" y="218"/>
                    </a:lnTo>
                    <a:lnTo>
                      <a:pt x="33" y="215"/>
                    </a:lnTo>
                    <a:lnTo>
                      <a:pt x="43" y="205"/>
                    </a:lnTo>
                    <a:lnTo>
                      <a:pt x="54" y="197"/>
                    </a:lnTo>
                    <a:lnTo>
                      <a:pt x="59" y="186"/>
                    </a:lnTo>
                    <a:lnTo>
                      <a:pt x="69" y="181"/>
                    </a:lnTo>
                    <a:lnTo>
                      <a:pt x="78" y="183"/>
                    </a:lnTo>
                    <a:lnTo>
                      <a:pt x="87" y="190"/>
                    </a:lnTo>
                    <a:lnTo>
                      <a:pt x="103" y="191"/>
                    </a:lnTo>
                    <a:lnTo>
                      <a:pt x="117" y="185"/>
                    </a:lnTo>
                    <a:lnTo>
                      <a:pt x="119" y="178"/>
                    </a:lnTo>
                    <a:lnTo>
                      <a:pt x="124" y="167"/>
                    </a:lnTo>
                    <a:lnTo>
                      <a:pt x="135" y="165"/>
                    </a:lnTo>
                    <a:lnTo>
                      <a:pt x="141" y="156"/>
                    </a:lnTo>
                    <a:lnTo>
                      <a:pt x="149" y="140"/>
                    </a:lnTo>
                    <a:lnTo>
                      <a:pt x="168" y="123"/>
                    </a:lnTo>
                    <a:lnTo>
                      <a:pt x="198" y="105"/>
                    </a:lnTo>
                    <a:lnTo>
                      <a:pt x="185" y="94"/>
                    </a:lnTo>
                    <a:lnTo>
                      <a:pt x="170" y="91"/>
                    </a:lnTo>
                    <a:lnTo>
                      <a:pt x="164" y="75"/>
                    </a:lnTo>
                    <a:lnTo>
                      <a:pt x="164" y="67"/>
                    </a:lnTo>
                    <a:lnTo>
                      <a:pt x="156" y="65"/>
                    </a:lnTo>
                    <a:lnTo>
                      <a:pt x="133" y="39"/>
                    </a:lnTo>
                    <a:lnTo>
                      <a:pt x="127" y="25"/>
                    </a:lnTo>
                    <a:lnTo>
                      <a:pt x="123" y="20"/>
                    </a:lnTo>
                    <a:lnTo>
                      <a:pt x="116" y="1"/>
                    </a:lnTo>
                    <a:lnTo>
                      <a:pt x="116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5" name="Central African Republic">
                <a:extLst>
                  <a:ext uri="{FF2B5EF4-FFF2-40B4-BE49-F238E27FC236}">
                    <a16:creationId xmlns:a16="http://schemas.microsoft.com/office/drawing/2014/main" id="{E35321E7-5E5C-4F42-9C00-936310F9D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679" y="4242204"/>
                <a:ext cx="380826" cy="296511"/>
              </a:xfrm>
              <a:custGeom>
                <a:avLst/>
                <a:gdLst>
                  <a:gd name="T0" fmla="*/ 195 w 271"/>
                  <a:gd name="T1" fmla="*/ 59 h 211"/>
                  <a:gd name="T2" fmla="*/ 187 w 271"/>
                  <a:gd name="T3" fmla="*/ 45 h 211"/>
                  <a:gd name="T4" fmla="*/ 189 w 271"/>
                  <a:gd name="T5" fmla="*/ 25 h 211"/>
                  <a:gd name="T6" fmla="*/ 175 w 271"/>
                  <a:gd name="T7" fmla="*/ 0 h 211"/>
                  <a:gd name="T8" fmla="*/ 151 w 271"/>
                  <a:gd name="T9" fmla="*/ 14 h 211"/>
                  <a:gd name="T10" fmla="*/ 117 w 271"/>
                  <a:gd name="T11" fmla="*/ 51 h 211"/>
                  <a:gd name="T12" fmla="*/ 91 w 271"/>
                  <a:gd name="T13" fmla="*/ 51 h 211"/>
                  <a:gd name="T14" fmla="*/ 82 w 271"/>
                  <a:gd name="T15" fmla="*/ 68 h 211"/>
                  <a:gd name="T16" fmla="*/ 47 w 271"/>
                  <a:gd name="T17" fmla="*/ 87 h 211"/>
                  <a:gd name="T18" fmla="*/ 38 w 271"/>
                  <a:gd name="T19" fmla="*/ 80 h 211"/>
                  <a:gd name="T20" fmla="*/ 17 w 271"/>
                  <a:gd name="T21" fmla="*/ 89 h 211"/>
                  <a:gd name="T22" fmla="*/ 2 w 271"/>
                  <a:gd name="T23" fmla="*/ 117 h 211"/>
                  <a:gd name="T24" fmla="*/ 3 w 271"/>
                  <a:gd name="T25" fmla="*/ 146 h 211"/>
                  <a:gd name="T26" fmla="*/ 10 w 271"/>
                  <a:gd name="T27" fmla="*/ 165 h 211"/>
                  <a:gd name="T28" fmla="*/ 20 w 271"/>
                  <a:gd name="T29" fmla="*/ 186 h 211"/>
                  <a:gd name="T30" fmla="*/ 31 w 271"/>
                  <a:gd name="T31" fmla="*/ 205 h 211"/>
                  <a:gd name="T32" fmla="*/ 44 w 271"/>
                  <a:gd name="T33" fmla="*/ 189 h 211"/>
                  <a:gd name="T34" fmla="*/ 71 w 271"/>
                  <a:gd name="T35" fmla="*/ 180 h 211"/>
                  <a:gd name="T36" fmla="*/ 86 w 271"/>
                  <a:gd name="T37" fmla="*/ 165 h 211"/>
                  <a:gd name="T38" fmla="*/ 105 w 271"/>
                  <a:gd name="T39" fmla="*/ 146 h 211"/>
                  <a:gd name="T40" fmla="*/ 136 w 271"/>
                  <a:gd name="T41" fmla="*/ 163 h 211"/>
                  <a:gd name="T42" fmla="*/ 167 w 271"/>
                  <a:gd name="T43" fmla="*/ 169 h 211"/>
                  <a:gd name="T44" fmla="*/ 176 w 271"/>
                  <a:gd name="T45" fmla="*/ 153 h 211"/>
                  <a:gd name="T46" fmla="*/ 209 w 271"/>
                  <a:gd name="T47" fmla="*/ 144 h 211"/>
                  <a:gd name="T48" fmla="*/ 224 w 271"/>
                  <a:gd name="T49" fmla="*/ 148 h 211"/>
                  <a:gd name="T50" fmla="*/ 234 w 271"/>
                  <a:gd name="T51" fmla="*/ 140 h 211"/>
                  <a:gd name="T52" fmla="*/ 264 w 271"/>
                  <a:gd name="T53" fmla="*/ 143 h 211"/>
                  <a:gd name="T54" fmla="*/ 268 w 271"/>
                  <a:gd name="T55" fmla="*/ 133 h 211"/>
                  <a:gd name="T56" fmla="*/ 246 w 271"/>
                  <a:gd name="T57" fmla="*/ 109 h 211"/>
                  <a:gd name="T58" fmla="*/ 223 w 271"/>
                  <a:gd name="T59" fmla="*/ 87 h 211"/>
                  <a:gd name="T60" fmla="*/ 211 w 271"/>
                  <a:gd name="T61" fmla="*/ 69 h 211"/>
                  <a:gd name="T62" fmla="*/ 197 w 271"/>
                  <a:gd name="T63" fmla="*/ 6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1" h="211">
                    <a:moveTo>
                      <a:pt x="197" y="60"/>
                    </a:moveTo>
                    <a:lnTo>
                      <a:pt x="195" y="59"/>
                    </a:lnTo>
                    <a:lnTo>
                      <a:pt x="188" y="52"/>
                    </a:lnTo>
                    <a:lnTo>
                      <a:pt x="187" y="45"/>
                    </a:lnTo>
                    <a:lnTo>
                      <a:pt x="189" y="35"/>
                    </a:lnTo>
                    <a:lnTo>
                      <a:pt x="189" y="25"/>
                    </a:lnTo>
                    <a:lnTo>
                      <a:pt x="177" y="10"/>
                    </a:lnTo>
                    <a:lnTo>
                      <a:pt x="175" y="0"/>
                    </a:lnTo>
                    <a:lnTo>
                      <a:pt x="161" y="5"/>
                    </a:lnTo>
                    <a:lnTo>
                      <a:pt x="151" y="14"/>
                    </a:lnTo>
                    <a:lnTo>
                      <a:pt x="136" y="40"/>
                    </a:lnTo>
                    <a:lnTo>
                      <a:pt x="117" y="51"/>
                    </a:lnTo>
                    <a:lnTo>
                      <a:pt x="96" y="50"/>
                    </a:lnTo>
                    <a:lnTo>
                      <a:pt x="91" y="51"/>
                    </a:lnTo>
                    <a:lnTo>
                      <a:pt x="92" y="60"/>
                    </a:lnTo>
                    <a:lnTo>
                      <a:pt x="82" y="68"/>
                    </a:lnTo>
                    <a:lnTo>
                      <a:pt x="74" y="78"/>
                    </a:lnTo>
                    <a:lnTo>
                      <a:pt x="47" y="87"/>
                    </a:lnTo>
                    <a:lnTo>
                      <a:pt x="42" y="81"/>
                    </a:lnTo>
                    <a:lnTo>
                      <a:pt x="38" y="80"/>
                    </a:lnTo>
                    <a:lnTo>
                      <a:pt x="34" y="87"/>
                    </a:lnTo>
                    <a:lnTo>
                      <a:pt x="17" y="89"/>
                    </a:lnTo>
                    <a:lnTo>
                      <a:pt x="6" y="113"/>
                    </a:lnTo>
                    <a:lnTo>
                      <a:pt x="2" y="117"/>
                    </a:lnTo>
                    <a:lnTo>
                      <a:pt x="0" y="136"/>
                    </a:lnTo>
                    <a:lnTo>
                      <a:pt x="3" y="146"/>
                    </a:lnTo>
                    <a:lnTo>
                      <a:pt x="1" y="152"/>
                    </a:lnTo>
                    <a:lnTo>
                      <a:pt x="10" y="165"/>
                    </a:lnTo>
                    <a:lnTo>
                      <a:pt x="12" y="174"/>
                    </a:lnTo>
                    <a:lnTo>
                      <a:pt x="20" y="186"/>
                    </a:lnTo>
                    <a:lnTo>
                      <a:pt x="30" y="193"/>
                    </a:lnTo>
                    <a:lnTo>
                      <a:pt x="31" y="205"/>
                    </a:lnTo>
                    <a:lnTo>
                      <a:pt x="34" y="211"/>
                    </a:lnTo>
                    <a:lnTo>
                      <a:pt x="44" y="189"/>
                    </a:lnTo>
                    <a:lnTo>
                      <a:pt x="57" y="177"/>
                    </a:lnTo>
                    <a:lnTo>
                      <a:pt x="71" y="180"/>
                    </a:lnTo>
                    <a:lnTo>
                      <a:pt x="84" y="182"/>
                    </a:lnTo>
                    <a:lnTo>
                      <a:pt x="86" y="165"/>
                    </a:lnTo>
                    <a:lnTo>
                      <a:pt x="94" y="153"/>
                    </a:lnTo>
                    <a:lnTo>
                      <a:pt x="105" y="146"/>
                    </a:lnTo>
                    <a:lnTo>
                      <a:pt x="122" y="153"/>
                    </a:lnTo>
                    <a:lnTo>
                      <a:pt x="136" y="163"/>
                    </a:lnTo>
                    <a:lnTo>
                      <a:pt x="151" y="164"/>
                    </a:lnTo>
                    <a:lnTo>
                      <a:pt x="167" y="169"/>
                    </a:lnTo>
                    <a:lnTo>
                      <a:pt x="173" y="155"/>
                    </a:lnTo>
                    <a:lnTo>
                      <a:pt x="176" y="153"/>
                    </a:lnTo>
                    <a:lnTo>
                      <a:pt x="186" y="155"/>
                    </a:lnTo>
                    <a:lnTo>
                      <a:pt x="209" y="144"/>
                    </a:lnTo>
                    <a:lnTo>
                      <a:pt x="217" y="149"/>
                    </a:lnTo>
                    <a:lnTo>
                      <a:pt x="224" y="148"/>
                    </a:lnTo>
                    <a:lnTo>
                      <a:pt x="227" y="142"/>
                    </a:lnTo>
                    <a:lnTo>
                      <a:pt x="234" y="140"/>
                    </a:lnTo>
                    <a:lnTo>
                      <a:pt x="251" y="143"/>
                    </a:lnTo>
                    <a:lnTo>
                      <a:pt x="264" y="143"/>
                    </a:lnTo>
                    <a:lnTo>
                      <a:pt x="271" y="141"/>
                    </a:lnTo>
                    <a:lnTo>
                      <a:pt x="268" y="133"/>
                    </a:lnTo>
                    <a:lnTo>
                      <a:pt x="252" y="123"/>
                    </a:lnTo>
                    <a:lnTo>
                      <a:pt x="246" y="109"/>
                    </a:lnTo>
                    <a:lnTo>
                      <a:pt x="237" y="99"/>
                    </a:lnTo>
                    <a:lnTo>
                      <a:pt x="223" y="87"/>
                    </a:lnTo>
                    <a:lnTo>
                      <a:pt x="223" y="79"/>
                    </a:lnTo>
                    <a:lnTo>
                      <a:pt x="211" y="69"/>
                    </a:lnTo>
                    <a:lnTo>
                      <a:pt x="197" y="60"/>
                    </a:lnTo>
                    <a:lnTo>
                      <a:pt x="197" y="6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6" name="Switzerland">
                <a:extLst>
                  <a:ext uri="{FF2B5EF4-FFF2-40B4-BE49-F238E27FC236}">
                    <a16:creationId xmlns:a16="http://schemas.microsoft.com/office/drawing/2014/main" id="{BE7B675F-733E-4084-AC8E-45408C946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274" y="3022436"/>
                <a:ext cx="116636" cy="66048"/>
              </a:xfrm>
              <a:custGeom>
                <a:avLst/>
                <a:gdLst>
                  <a:gd name="T0" fmla="*/ 66 w 83"/>
                  <a:gd name="T1" fmla="*/ 6 h 47"/>
                  <a:gd name="T2" fmla="*/ 46 w 83"/>
                  <a:gd name="T3" fmla="*/ 0 h 47"/>
                  <a:gd name="T4" fmla="*/ 42 w 83"/>
                  <a:gd name="T5" fmla="*/ 4 h 47"/>
                  <a:gd name="T6" fmla="*/ 27 w 83"/>
                  <a:gd name="T7" fmla="*/ 4 h 47"/>
                  <a:gd name="T8" fmla="*/ 22 w 83"/>
                  <a:gd name="T9" fmla="*/ 8 h 47"/>
                  <a:gd name="T10" fmla="*/ 13 w 83"/>
                  <a:gd name="T11" fmla="*/ 6 h 47"/>
                  <a:gd name="T12" fmla="*/ 14 w 83"/>
                  <a:gd name="T13" fmla="*/ 12 h 47"/>
                  <a:gd name="T14" fmla="*/ 0 w 83"/>
                  <a:gd name="T15" fmla="*/ 25 h 47"/>
                  <a:gd name="T16" fmla="*/ 0 w 83"/>
                  <a:gd name="T17" fmla="*/ 36 h 47"/>
                  <a:gd name="T18" fmla="*/ 10 w 83"/>
                  <a:gd name="T19" fmla="*/ 32 h 47"/>
                  <a:gd name="T20" fmla="*/ 16 w 83"/>
                  <a:gd name="T21" fmla="*/ 43 h 47"/>
                  <a:gd name="T22" fmla="*/ 25 w 83"/>
                  <a:gd name="T23" fmla="*/ 47 h 47"/>
                  <a:gd name="T24" fmla="*/ 33 w 83"/>
                  <a:gd name="T25" fmla="*/ 46 h 47"/>
                  <a:gd name="T26" fmla="*/ 43 w 83"/>
                  <a:gd name="T27" fmla="*/ 38 h 47"/>
                  <a:gd name="T28" fmla="*/ 47 w 83"/>
                  <a:gd name="T29" fmla="*/ 42 h 47"/>
                  <a:gd name="T30" fmla="*/ 56 w 83"/>
                  <a:gd name="T31" fmla="*/ 42 h 47"/>
                  <a:gd name="T32" fmla="*/ 59 w 83"/>
                  <a:gd name="T33" fmla="*/ 32 h 47"/>
                  <a:gd name="T34" fmla="*/ 73 w 83"/>
                  <a:gd name="T35" fmla="*/ 35 h 47"/>
                  <a:gd name="T36" fmla="*/ 82 w 83"/>
                  <a:gd name="T37" fmla="*/ 31 h 47"/>
                  <a:gd name="T38" fmla="*/ 83 w 83"/>
                  <a:gd name="T39" fmla="*/ 21 h 47"/>
                  <a:gd name="T40" fmla="*/ 72 w 83"/>
                  <a:gd name="T41" fmla="*/ 21 h 47"/>
                  <a:gd name="T42" fmla="*/ 64 w 83"/>
                  <a:gd name="T43" fmla="*/ 17 h 47"/>
                  <a:gd name="T44" fmla="*/ 67 w 83"/>
                  <a:gd name="T45" fmla="*/ 11 h 47"/>
                  <a:gd name="T46" fmla="*/ 66 w 83"/>
                  <a:gd name="T47" fmla="*/ 6 h 47"/>
                  <a:gd name="T48" fmla="*/ 66 w 83"/>
                  <a:gd name="T4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3" h="47">
                    <a:moveTo>
                      <a:pt x="66" y="6"/>
                    </a:moveTo>
                    <a:lnTo>
                      <a:pt x="46" y="0"/>
                    </a:lnTo>
                    <a:lnTo>
                      <a:pt x="42" y="4"/>
                    </a:lnTo>
                    <a:lnTo>
                      <a:pt x="27" y="4"/>
                    </a:lnTo>
                    <a:lnTo>
                      <a:pt x="22" y="8"/>
                    </a:lnTo>
                    <a:lnTo>
                      <a:pt x="13" y="6"/>
                    </a:lnTo>
                    <a:lnTo>
                      <a:pt x="14" y="12"/>
                    </a:lnTo>
                    <a:lnTo>
                      <a:pt x="0" y="25"/>
                    </a:lnTo>
                    <a:lnTo>
                      <a:pt x="0" y="36"/>
                    </a:lnTo>
                    <a:lnTo>
                      <a:pt x="10" y="32"/>
                    </a:lnTo>
                    <a:lnTo>
                      <a:pt x="16" y="43"/>
                    </a:lnTo>
                    <a:lnTo>
                      <a:pt x="25" y="47"/>
                    </a:lnTo>
                    <a:lnTo>
                      <a:pt x="33" y="46"/>
                    </a:lnTo>
                    <a:lnTo>
                      <a:pt x="43" y="38"/>
                    </a:lnTo>
                    <a:lnTo>
                      <a:pt x="47" y="42"/>
                    </a:lnTo>
                    <a:lnTo>
                      <a:pt x="56" y="42"/>
                    </a:lnTo>
                    <a:lnTo>
                      <a:pt x="59" y="32"/>
                    </a:lnTo>
                    <a:lnTo>
                      <a:pt x="73" y="35"/>
                    </a:lnTo>
                    <a:lnTo>
                      <a:pt x="82" y="31"/>
                    </a:lnTo>
                    <a:lnTo>
                      <a:pt x="83" y="21"/>
                    </a:lnTo>
                    <a:lnTo>
                      <a:pt x="72" y="21"/>
                    </a:lnTo>
                    <a:lnTo>
                      <a:pt x="64" y="17"/>
                    </a:lnTo>
                    <a:lnTo>
                      <a:pt x="67" y="11"/>
                    </a:lnTo>
                    <a:lnTo>
                      <a:pt x="66" y="6"/>
                    </a:lnTo>
                    <a:lnTo>
                      <a:pt x="66" y="6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7" name="Côte d'Ivoire">
                <a:extLst>
                  <a:ext uri="{FF2B5EF4-FFF2-40B4-BE49-F238E27FC236}">
                    <a16:creationId xmlns:a16="http://schemas.microsoft.com/office/drawing/2014/main" id="{E20A10B3-1B46-4717-A297-043A26B151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9937" y="4263283"/>
                <a:ext cx="177063" cy="206574"/>
              </a:xfrm>
              <a:custGeom>
                <a:avLst/>
                <a:gdLst>
                  <a:gd name="T0" fmla="*/ 67 w 126"/>
                  <a:gd name="T1" fmla="*/ 4 h 147"/>
                  <a:gd name="T2" fmla="*/ 59 w 126"/>
                  <a:gd name="T3" fmla="*/ 7 h 147"/>
                  <a:gd name="T4" fmla="*/ 54 w 126"/>
                  <a:gd name="T5" fmla="*/ 10 h 147"/>
                  <a:gd name="T6" fmla="*/ 51 w 126"/>
                  <a:gd name="T7" fmla="*/ 0 h 147"/>
                  <a:gd name="T8" fmla="*/ 45 w 126"/>
                  <a:gd name="T9" fmla="*/ 3 h 147"/>
                  <a:gd name="T10" fmla="*/ 41 w 126"/>
                  <a:gd name="T11" fmla="*/ 2 h 147"/>
                  <a:gd name="T12" fmla="*/ 38 w 126"/>
                  <a:gd name="T13" fmla="*/ 9 h 147"/>
                  <a:gd name="T14" fmla="*/ 21 w 126"/>
                  <a:gd name="T15" fmla="*/ 8 h 147"/>
                  <a:gd name="T16" fmla="*/ 15 w 126"/>
                  <a:gd name="T17" fmla="*/ 5 h 147"/>
                  <a:gd name="T18" fmla="*/ 12 w 126"/>
                  <a:gd name="T19" fmla="*/ 8 h 147"/>
                  <a:gd name="T20" fmla="*/ 9 w 126"/>
                  <a:gd name="T21" fmla="*/ 9 h 147"/>
                  <a:gd name="T22" fmla="*/ 7 w 126"/>
                  <a:gd name="T23" fmla="*/ 18 h 147"/>
                  <a:gd name="T24" fmla="*/ 11 w 126"/>
                  <a:gd name="T25" fmla="*/ 27 h 147"/>
                  <a:gd name="T26" fmla="*/ 16 w 126"/>
                  <a:gd name="T27" fmla="*/ 46 h 147"/>
                  <a:gd name="T28" fmla="*/ 9 w 126"/>
                  <a:gd name="T29" fmla="*/ 50 h 147"/>
                  <a:gd name="T30" fmla="*/ 7 w 126"/>
                  <a:gd name="T31" fmla="*/ 52 h 147"/>
                  <a:gd name="T32" fmla="*/ 8 w 126"/>
                  <a:gd name="T33" fmla="*/ 57 h 147"/>
                  <a:gd name="T34" fmla="*/ 7 w 126"/>
                  <a:gd name="T35" fmla="*/ 67 h 147"/>
                  <a:gd name="T36" fmla="*/ 4 w 126"/>
                  <a:gd name="T37" fmla="*/ 67 h 147"/>
                  <a:gd name="T38" fmla="*/ 2 w 126"/>
                  <a:gd name="T39" fmla="*/ 74 h 147"/>
                  <a:gd name="T40" fmla="*/ 5 w 126"/>
                  <a:gd name="T41" fmla="*/ 86 h 147"/>
                  <a:gd name="T42" fmla="*/ 0 w 126"/>
                  <a:gd name="T43" fmla="*/ 96 h 147"/>
                  <a:gd name="T44" fmla="*/ 6 w 126"/>
                  <a:gd name="T45" fmla="*/ 103 h 147"/>
                  <a:gd name="T46" fmla="*/ 13 w 126"/>
                  <a:gd name="T47" fmla="*/ 105 h 147"/>
                  <a:gd name="T48" fmla="*/ 22 w 126"/>
                  <a:gd name="T49" fmla="*/ 115 h 147"/>
                  <a:gd name="T50" fmla="*/ 23 w 126"/>
                  <a:gd name="T51" fmla="*/ 124 h 147"/>
                  <a:gd name="T52" fmla="*/ 21 w 126"/>
                  <a:gd name="T53" fmla="*/ 127 h 147"/>
                  <a:gd name="T54" fmla="*/ 19 w 126"/>
                  <a:gd name="T55" fmla="*/ 147 h 147"/>
                  <a:gd name="T56" fmla="*/ 23 w 126"/>
                  <a:gd name="T57" fmla="*/ 147 h 147"/>
                  <a:gd name="T58" fmla="*/ 43 w 126"/>
                  <a:gd name="T59" fmla="*/ 138 h 147"/>
                  <a:gd name="T60" fmla="*/ 58 w 126"/>
                  <a:gd name="T61" fmla="*/ 132 h 147"/>
                  <a:gd name="T62" fmla="*/ 82 w 126"/>
                  <a:gd name="T63" fmla="*/ 127 h 147"/>
                  <a:gd name="T64" fmla="*/ 96 w 126"/>
                  <a:gd name="T65" fmla="*/ 127 h 147"/>
                  <a:gd name="T66" fmla="*/ 110 w 126"/>
                  <a:gd name="T67" fmla="*/ 132 h 147"/>
                  <a:gd name="T68" fmla="*/ 121 w 126"/>
                  <a:gd name="T69" fmla="*/ 132 h 147"/>
                  <a:gd name="T70" fmla="*/ 122 w 126"/>
                  <a:gd name="T71" fmla="*/ 122 h 147"/>
                  <a:gd name="T72" fmla="*/ 112 w 126"/>
                  <a:gd name="T73" fmla="*/ 102 h 147"/>
                  <a:gd name="T74" fmla="*/ 118 w 126"/>
                  <a:gd name="T75" fmla="*/ 75 h 147"/>
                  <a:gd name="T76" fmla="*/ 126 w 126"/>
                  <a:gd name="T77" fmla="*/ 55 h 147"/>
                  <a:gd name="T78" fmla="*/ 122 w 126"/>
                  <a:gd name="T79" fmla="*/ 21 h 147"/>
                  <a:gd name="T80" fmla="*/ 107 w 126"/>
                  <a:gd name="T81" fmla="*/ 15 h 147"/>
                  <a:gd name="T82" fmla="*/ 97 w 126"/>
                  <a:gd name="T83" fmla="*/ 16 h 147"/>
                  <a:gd name="T84" fmla="*/ 90 w 126"/>
                  <a:gd name="T85" fmla="*/ 22 h 147"/>
                  <a:gd name="T86" fmla="*/ 81 w 126"/>
                  <a:gd name="T87" fmla="*/ 17 h 147"/>
                  <a:gd name="T88" fmla="*/ 77 w 126"/>
                  <a:gd name="T89" fmla="*/ 8 h 147"/>
                  <a:gd name="T90" fmla="*/ 67 w 126"/>
                  <a:gd name="T91" fmla="*/ 4 h 147"/>
                  <a:gd name="T92" fmla="*/ 67 w 126"/>
                  <a:gd name="T93" fmla="*/ 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6" h="147">
                    <a:moveTo>
                      <a:pt x="67" y="4"/>
                    </a:moveTo>
                    <a:lnTo>
                      <a:pt x="59" y="7"/>
                    </a:lnTo>
                    <a:lnTo>
                      <a:pt x="54" y="1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1" y="2"/>
                    </a:lnTo>
                    <a:lnTo>
                      <a:pt x="38" y="9"/>
                    </a:lnTo>
                    <a:lnTo>
                      <a:pt x="21" y="8"/>
                    </a:lnTo>
                    <a:lnTo>
                      <a:pt x="15" y="5"/>
                    </a:lnTo>
                    <a:lnTo>
                      <a:pt x="12" y="8"/>
                    </a:lnTo>
                    <a:lnTo>
                      <a:pt x="9" y="9"/>
                    </a:lnTo>
                    <a:lnTo>
                      <a:pt x="7" y="18"/>
                    </a:lnTo>
                    <a:lnTo>
                      <a:pt x="11" y="27"/>
                    </a:lnTo>
                    <a:lnTo>
                      <a:pt x="16" y="46"/>
                    </a:lnTo>
                    <a:lnTo>
                      <a:pt x="9" y="50"/>
                    </a:lnTo>
                    <a:lnTo>
                      <a:pt x="7" y="52"/>
                    </a:lnTo>
                    <a:lnTo>
                      <a:pt x="8" y="57"/>
                    </a:lnTo>
                    <a:lnTo>
                      <a:pt x="7" y="67"/>
                    </a:lnTo>
                    <a:lnTo>
                      <a:pt x="4" y="67"/>
                    </a:lnTo>
                    <a:lnTo>
                      <a:pt x="2" y="74"/>
                    </a:lnTo>
                    <a:lnTo>
                      <a:pt x="5" y="86"/>
                    </a:lnTo>
                    <a:lnTo>
                      <a:pt x="0" y="96"/>
                    </a:lnTo>
                    <a:lnTo>
                      <a:pt x="6" y="103"/>
                    </a:lnTo>
                    <a:lnTo>
                      <a:pt x="13" y="105"/>
                    </a:lnTo>
                    <a:lnTo>
                      <a:pt x="22" y="115"/>
                    </a:lnTo>
                    <a:lnTo>
                      <a:pt x="23" y="124"/>
                    </a:lnTo>
                    <a:lnTo>
                      <a:pt x="21" y="127"/>
                    </a:lnTo>
                    <a:lnTo>
                      <a:pt x="19" y="147"/>
                    </a:lnTo>
                    <a:lnTo>
                      <a:pt x="23" y="147"/>
                    </a:lnTo>
                    <a:lnTo>
                      <a:pt x="43" y="138"/>
                    </a:lnTo>
                    <a:lnTo>
                      <a:pt x="58" y="132"/>
                    </a:lnTo>
                    <a:lnTo>
                      <a:pt x="82" y="127"/>
                    </a:lnTo>
                    <a:lnTo>
                      <a:pt x="96" y="127"/>
                    </a:lnTo>
                    <a:lnTo>
                      <a:pt x="110" y="132"/>
                    </a:lnTo>
                    <a:lnTo>
                      <a:pt x="121" y="132"/>
                    </a:lnTo>
                    <a:lnTo>
                      <a:pt x="122" y="122"/>
                    </a:lnTo>
                    <a:lnTo>
                      <a:pt x="112" y="102"/>
                    </a:lnTo>
                    <a:lnTo>
                      <a:pt x="118" y="75"/>
                    </a:lnTo>
                    <a:lnTo>
                      <a:pt x="126" y="55"/>
                    </a:lnTo>
                    <a:lnTo>
                      <a:pt x="122" y="21"/>
                    </a:lnTo>
                    <a:lnTo>
                      <a:pt x="107" y="15"/>
                    </a:lnTo>
                    <a:lnTo>
                      <a:pt x="97" y="16"/>
                    </a:lnTo>
                    <a:lnTo>
                      <a:pt x="90" y="22"/>
                    </a:lnTo>
                    <a:lnTo>
                      <a:pt x="81" y="17"/>
                    </a:lnTo>
                    <a:lnTo>
                      <a:pt x="77" y="8"/>
                    </a:lnTo>
                    <a:lnTo>
                      <a:pt x="67" y="4"/>
                    </a:lnTo>
                    <a:lnTo>
                      <a:pt x="67" y="4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8" name="Cameroon">
                <a:extLst>
                  <a:ext uri="{FF2B5EF4-FFF2-40B4-BE49-F238E27FC236}">
                    <a16:creationId xmlns:a16="http://schemas.microsoft.com/office/drawing/2014/main" id="{96582F70-67A1-4B7E-B3CC-22740059D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4426" y="4184589"/>
                <a:ext cx="222032" cy="372395"/>
              </a:xfrm>
              <a:custGeom>
                <a:avLst/>
                <a:gdLst>
                  <a:gd name="T0" fmla="*/ 132 w 158"/>
                  <a:gd name="T1" fmla="*/ 48 h 265"/>
                  <a:gd name="T2" fmla="*/ 133 w 158"/>
                  <a:gd name="T3" fmla="*/ 31 h 265"/>
                  <a:gd name="T4" fmla="*/ 131 w 158"/>
                  <a:gd name="T5" fmla="*/ 16 h 265"/>
                  <a:gd name="T6" fmla="*/ 123 w 158"/>
                  <a:gd name="T7" fmla="*/ 0 h 265"/>
                  <a:gd name="T8" fmla="*/ 117 w 158"/>
                  <a:gd name="T9" fmla="*/ 2 h 265"/>
                  <a:gd name="T10" fmla="*/ 116 w 158"/>
                  <a:gd name="T11" fmla="*/ 9 h 265"/>
                  <a:gd name="T12" fmla="*/ 125 w 158"/>
                  <a:gd name="T13" fmla="*/ 19 h 265"/>
                  <a:gd name="T14" fmla="*/ 123 w 158"/>
                  <a:gd name="T15" fmla="*/ 23 h 265"/>
                  <a:gd name="T16" fmla="*/ 122 w 158"/>
                  <a:gd name="T17" fmla="*/ 31 h 265"/>
                  <a:gd name="T18" fmla="*/ 104 w 158"/>
                  <a:gd name="T19" fmla="*/ 50 h 265"/>
                  <a:gd name="T20" fmla="*/ 99 w 158"/>
                  <a:gd name="T21" fmla="*/ 64 h 265"/>
                  <a:gd name="T22" fmla="*/ 97 w 158"/>
                  <a:gd name="T23" fmla="*/ 77 h 265"/>
                  <a:gd name="T24" fmla="*/ 92 w 158"/>
                  <a:gd name="T25" fmla="*/ 82 h 265"/>
                  <a:gd name="T26" fmla="*/ 88 w 158"/>
                  <a:gd name="T27" fmla="*/ 99 h 265"/>
                  <a:gd name="T28" fmla="*/ 76 w 158"/>
                  <a:gd name="T29" fmla="*/ 108 h 265"/>
                  <a:gd name="T30" fmla="*/ 74 w 158"/>
                  <a:gd name="T31" fmla="*/ 120 h 265"/>
                  <a:gd name="T32" fmla="*/ 69 w 158"/>
                  <a:gd name="T33" fmla="*/ 130 h 265"/>
                  <a:gd name="T34" fmla="*/ 67 w 158"/>
                  <a:gd name="T35" fmla="*/ 140 h 265"/>
                  <a:gd name="T36" fmla="*/ 53 w 158"/>
                  <a:gd name="T37" fmla="*/ 149 h 265"/>
                  <a:gd name="T38" fmla="*/ 41 w 158"/>
                  <a:gd name="T39" fmla="*/ 138 h 265"/>
                  <a:gd name="T40" fmla="*/ 33 w 158"/>
                  <a:gd name="T41" fmla="*/ 139 h 265"/>
                  <a:gd name="T42" fmla="*/ 20 w 158"/>
                  <a:gd name="T43" fmla="*/ 152 h 265"/>
                  <a:gd name="T44" fmla="*/ 15 w 158"/>
                  <a:gd name="T45" fmla="*/ 153 h 265"/>
                  <a:gd name="T46" fmla="*/ 4 w 158"/>
                  <a:gd name="T47" fmla="*/ 176 h 265"/>
                  <a:gd name="T48" fmla="*/ 0 w 158"/>
                  <a:gd name="T49" fmla="*/ 192 h 265"/>
                  <a:gd name="T50" fmla="*/ 0 w 158"/>
                  <a:gd name="T51" fmla="*/ 199 h 265"/>
                  <a:gd name="T52" fmla="*/ 4 w 158"/>
                  <a:gd name="T53" fmla="*/ 203 h 265"/>
                  <a:gd name="T54" fmla="*/ 9 w 158"/>
                  <a:gd name="T55" fmla="*/ 213 h 265"/>
                  <a:gd name="T56" fmla="*/ 18 w 158"/>
                  <a:gd name="T57" fmla="*/ 218 h 265"/>
                  <a:gd name="T58" fmla="*/ 27 w 158"/>
                  <a:gd name="T59" fmla="*/ 233 h 265"/>
                  <a:gd name="T60" fmla="*/ 24 w 158"/>
                  <a:gd name="T61" fmla="*/ 251 h 265"/>
                  <a:gd name="T62" fmla="*/ 58 w 158"/>
                  <a:gd name="T63" fmla="*/ 252 h 265"/>
                  <a:gd name="T64" fmla="*/ 68 w 158"/>
                  <a:gd name="T65" fmla="*/ 251 h 265"/>
                  <a:gd name="T66" fmla="*/ 80 w 158"/>
                  <a:gd name="T67" fmla="*/ 254 h 265"/>
                  <a:gd name="T68" fmla="*/ 93 w 158"/>
                  <a:gd name="T69" fmla="*/ 251 h 265"/>
                  <a:gd name="T70" fmla="*/ 96 w 158"/>
                  <a:gd name="T71" fmla="*/ 252 h 265"/>
                  <a:gd name="T72" fmla="*/ 122 w 158"/>
                  <a:gd name="T73" fmla="*/ 253 h 265"/>
                  <a:gd name="T74" fmla="*/ 139 w 158"/>
                  <a:gd name="T75" fmla="*/ 260 h 265"/>
                  <a:gd name="T76" fmla="*/ 156 w 158"/>
                  <a:gd name="T77" fmla="*/ 265 h 265"/>
                  <a:gd name="T78" fmla="*/ 158 w 158"/>
                  <a:gd name="T79" fmla="*/ 252 h 265"/>
                  <a:gd name="T80" fmla="*/ 155 w 158"/>
                  <a:gd name="T81" fmla="*/ 246 h 265"/>
                  <a:gd name="T82" fmla="*/ 154 w 158"/>
                  <a:gd name="T83" fmla="*/ 234 h 265"/>
                  <a:gd name="T84" fmla="*/ 144 w 158"/>
                  <a:gd name="T85" fmla="*/ 227 h 265"/>
                  <a:gd name="T86" fmla="*/ 136 w 158"/>
                  <a:gd name="T87" fmla="*/ 215 h 265"/>
                  <a:gd name="T88" fmla="*/ 134 w 158"/>
                  <a:gd name="T89" fmla="*/ 206 h 265"/>
                  <a:gd name="T90" fmla="*/ 125 w 158"/>
                  <a:gd name="T91" fmla="*/ 193 h 265"/>
                  <a:gd name="T92" fmla="*/ 127 w 158"/>
                  <a:gd name="T93" fmla="*/ 187 h 265"/>
                  <a:gd name="T94" fmla="*/ 124 w 158"/>
                  <a:gd name="T95" fmla="*/ 177 h 265"/>
                  <a:gd name="T96" fmla="*/ 126 w 158"/>
                  <a:gd name="T97" fmla="*/ 158 h 265"/>
                  <a:gd name="T98" fmla="*/ 130 w 158"/>
                  <a:gd name="T99" fmla="*/ 154 h 265"/>
                  <a:gd name="T100" fmla="*/ 141 w 158"/>
                  <a:gd name="T101" fmla="*/ 130 h 265"/>
                  <a:gd name="T102" fmla="*/ 144 w 158"/>
                  <a:gd name="T103" fmla="*/ 123 h 265"/>
                  <a:gd name="T104" fmla="*/ 138 w 158"/>
                  <a:gd name="T105" fmla="*/ 106 h 265"/>
                  <a:gd name="T106" fmla="*/ 134 w 158"/>
                  <a:gd name="T107" fmla="*/ 97 h 265"/>
                  <a:gd name="T108" fmla="*/ 125 w 158"/>
                  <a:gd name="T109" fmla="*/ 92 h 265"/>
                  <a:gd name="T110" fmla="*/ 113 w 158"/>
                  <a:gd name="T111" fmla="*/ 79 h 265"/>
                  <a:gd name="T112" fmla="*/ 117 w 158"/>
                  <a:gd name="T113" fmla="*/ 68 h 265"/>
                  <a:gd name="T114" fmla="*/ 127 w 158"/>
                  <a:gd name="T115" fmla="*/ 70 h 265"/>
                  <a:gd name="T116" fmla="*/ 132 w 158"/>
                  <a:gd name="T117" fmla="*/ 68 h 265"/>
                  <a:gd name="T118" fmla="*/ 144 w 158"/>
                  <a:gd name="T119" fmla="*/ 69 h 265"/>
                  <a:gd name="T120" fmla="*/ 132 w 158"/>
                  <a:gd name="T121" fmla="*/ 48 h 265"/>
                  <a:gd name="T122" fmla="*/ 132 w 158"/>
                  <a:gd name="T123" fmla="*/ 48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8" h="265">
                    <a:moveTo>
                      <a:pt x="132" y="48"/>
                    </a:moveTo>
                    <a:lnTo>
                      <a:pt x="133" y="31"/>
                    </a:lnTo>
                    <a:lnTo>
                      <a:pt x="131" y="16"/>
                    </a:lnTo>
                    <a:lnTo>
                      <a:pt x="123" y="0"/>
                    </a:lnTo>
                    <a:lnTo>
                      <a:pt x="117" y="2"/>
                    </a:lnTo>
                    <a:lnTo>
                      <a:pt x="116" y="9"/>
                    </a:lnTo>
                    <a:lnTo>
                      <a:pt x="125" y="19"/>
                    </a:lnTo>
                    <a:lnTo>
                      <a:pt x="123" y="23"/>
                    </a:lnTo>
                    <a:lnTo>
                      <a:pt x="122" y="31"/>
                    </a:lnTo>
                    <a:lnTo>
                      <a:pt x="104" y="50"/>
                    </a:lnTo>
                    <a:lnTo>
                      <a:pt x="99" y="64"/>
                    </a:lnTo>
                    <a:lnTo>
                      <a:pt x="97" y="77"/>
                    </a:lnTo>
                    <a:lnTo>
                      <a:pt x="92" y="82"/>
                    </a:lnTo>
                    <a:lnTo>
                      <a:pt x="88" y="99"/>
                    </a:lnTo>
                    <a:lnTo>
                      <a:pt x="76" y="108"/>
                    </a:lnTo>
                    <a:lnTo>
                      <a:pt x="74" y="120"/>
                    </a:lnTo>
                    <a:lnTo>
                      <a:pt x="69" y="130"/>
                    </a:lnTo>
                    <a:lnTo>
                      <a:pt x="67" y="140"/>
                    </a:lnTo>
                    <a:lnTo>
                      <a:pt x="53" y="149"/>
                    </a:lnTo>
                    <a:lnTo>
                      <a:pt x="41" y="138"/>
                    </a:lnTo>
                    <a:lnTo>
                      <a:pt x="33" y="139"/>
                    </a:lnTo>
                    <a:lnTo>
                      <a:pt x="20" y="152"/>
                    </a:lnTo>
                    <a:lnTo>
                      <a:pt x="15" y="153"/>
                    </a:lnTo>
                    <a:lnTo>
                      <a:pt x="4" y="176"/>
                    </a:lnTo>
                    <a:lnTo>
                      <a:pt x="0" y="192"/>
                    </a:lnTo>
                    <a:lnTo>
                      <a:pt x="0" y="199"/>
                    </a:lnTo>
                    <a:lnTo>
                      <a:pt x="4" y="203"/>
                    </a:lnTo>
                    <a:lnTo>
                      <a:pt x="9" y="213"/>
                    </a:lnTo>
                    <a:lnTo>
                      <a:pt x="18" y="218"/>
                    </a:lnTo>
                    <a:lnTo>
                      <a:pt x="27" y="233"/>
                    </a:lnTo>
                    <a:lnTo>
                      <a:pt x="24" y="251"/>
                    </a:lnTo>
                    <a:lnTo>
                      <a:pt x="58" y="252"/>
                    </a:lnTo>
                    <a:lnTo>
                      <a:pt x="68" y="251"/>
                    </a:lnTo>
                    <a:lnTo>
                      <a:pt x="80" y="254"/>
                    </a:lnTo>
                    <a:lnTo>
                      <a:pt x="93" y="251"/>
                    </a:lnTo>
                    <a:lnTo>
                      <a:pt x="96" y="252"/>
                    </a:lnTo>
                    <a:lnTo>
                      <a:pt x="122" y="253"/>
                    </a:lnTo>
                    <a:lnTo>
                      <a:pt x="139" y="260"/>
                    </a:lnTo>
                    <a:lnTo>
                      <a:pt x="156" y="265"/>
                    </a:lnTo>
                    <a:lnTo>
                      <a:pt x="158" y="252"/>
                    </a:lnTo>
                    <a:lnTo>
                      <a:pt x="155" y="246"/>
                    </a:lnTo>
                    <a:lnTo>
                      <a:pt x="154" y="234"/>
                    </a:lnTo>
                    <a:lnTo>
                      <a:pt x="144" y="227"/>
                    </a:lnTo>
                    <a:lnTo>
                      <a:pt x="136" y="215"/>
                    </a:lnTo>
                    <a:lnTo>
                      <a:pt x="134" y="206"/>
                    </a:lnTo>
                    <a:lnTo>
                      <a:pt x="125" y="193"/>
                    </a:lnTo>
                    <a:lnTo>
                      <a:pt x="127" y="187"/>
                    </a:lnTo>
                    <a:lnTo>
                      <a:pt x="124" y="177"/>
                    </a:lnTo>
                    <a:lnTo>
                      <a:pt x="126" y="158"/>
                    </a:lnTo>
                    <a:lnTo>
                      <a:pt x="130" y="154"/>
                    </a:lnTo>
                    <a:lnTo>
                      <a:pt x="141" y="130"/>
                    </a:lnTo>
                    <a:lnTo>
                      <a:pt x="144" y="123"/>
                    </a:lnTo>
                    <a:lnTo>
                      <a:pt x="138" y="106"/>
                    </a:lnTo>
                    <a:lnTo>
                      <a:pt x="134" y="97"/>
                    </a:lnTo>
                    <a:lnTo>
                      <a:pt x="125" y="92"/>
                    </a:lnTo>
                    <a:lnTo>
                      <a:pt x="113" y="79"/>
                    </a:lnTo>
                    <a:lnTo>
                      <a:pt x="117" y="68"/>
                    </a:lnTo>
                    <a:lnTo>
                      <a:pt x="127" y="70"/>
                    </a:lnTo>
                    <a:lnTo>
                      <a:pt x="132" y="68"/>
                    </a:lnTo>
                    <a:lnTo>
                      <a:pt x="144" y="69"/>
                    </a:lnTo>
                    <a:lnTo>
                      <a:pt x="132" y="48"/>
                    </a:lnTo>
                    <a:lnTo>
                      <a:pt x="132" y="48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9" name="Democratic Republic of Congo">
                <a:extLst>
                  <a:ext uri="{FF2B5EF4-FFF2-40B4-BE49-F238E27FC236}">
                    <a16:creationId xmlns:a16="http://schemas.microsoft.com/office/drawing/2014/main" id="{E47D77D1-3035-426B-802D-2A88A76AB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1226" y="4438941"/>
                <a:ext cx="562105" cy="618316"/>
              </a:xfrm>
              <a:custGeom>
                <a:avLst/>
                <a:gdLst>
                  <a:gd name="T0" fmla="*/ 275 w 400"/>
                  <a:gd name="T1" fmla="*/ 2 h 440"/>
                  <a:gd name="T2" fmla="*/ 257 w 400"/>
                  <a:gd name="T3" fmla="*/ 4 h 440"/>
                  <a:gd name="T4" fmla="*/ 221 w 400"/>
                  <a:gd name="T5" fmla="*/ 15 h 440"/>
                  <a:gd name="T6" fmla="*/ 184 w 400"/>
                  <a:gd name="T7" fmla="*/ 23 h 440"/>
                  <a:gd name="T8" fmla="*/ 142 w 400"/>
                  <a:gd name="T9" fmla="*/ 13 h 440"/>
                  <a:gd name="T10" fmla="*/ 131 w 400"/>
                  <a:gd name="T11" fmla="*/ 56 h 440"/>
                  <a:gd name="T12" fmla="*/ 118 w 400"/>
                  <a:gd name="T13" fmla="*/ 105 h 440"/>
                  <a:gd name="T14" fmla="*/ 115 w 400"/>
                  <a:gd name="T15" fmla="*/ 136 h 440"/>
                  <a:gd name="T16" fmla="*/ 90 w 400"/>
                  <a:gd name="T17" fmla="*/ 166 h 440"/>
                  <a:gd name="T18" fmla="*/ 76 w 400"/>
                  <a:gd name="T19" fmla="*/ 217 h 440"/>
                  <a:gd name="T20" fmla="*/ 43 w 400"/>
                  <a:gd name="T21" fmla="*/ 239 h 440"/>
                  <a:gd name="T22" fmla="*/ 23 w 400"/>
                  <a:gd name="T23" fmla="*/ 241 h 440"/>
                  <a:gd name="T24" fmla="*/ 7 w 400"/>
                  <a:gd name="T25" fmla="*/ 249 h 440"/>
                  <a:gd name="T26" fmla="*/ 3 w 400"/>
                  <a:gd name="T27" fmla="*/ 270 h 440"/>
                  <a:gd name="T28" fmla="*/ 26 w 400"/>
                  <a:gd name="T29" fmla="*/ 264 h 440"/>
                  <a:gd name="T30" fmla="*/ 98 w 400"/>
                  <a:gd name="T31" fmla="*/ 296 h 440"/>
                  <a:gd name="T32" fmla="*/ 125 w 400"/>
                  <a:gd name="T33" fmla="*/ 315 h 440"/>
                  <a:gd name="T34" fmla="*/ 146 w 400"/>
                  <a:gd name="T35" fmla="*/ 309 h 440"/>
                  <a:gd name="T36" fmla="*/ 166 w 400"/>
                  <a:gd name="T37" fmla="*/ 290 h 440"/>
                  <a:gd name="T38" fmla="*/ 200 w 400"/>
                  <a:gd name="T39" fmla="*/ 298 h 440"/>
                  <a:gd name="T40" fmla="*/ 201 w 400"/>
                  <a:gd name="T41" fmla="*/ 336 h 440"/>
                  <a:gd name="T42" fmla="*/ 208 w 400"/>
                  <a:gd name="T43" fmla="*/ 389 h 440"/>
                  <a:gd name="T44" fmla="*/ 235 w 400"/>
                  <a:gd name="T45" fmla="*/ 383 h 440"/>
                  <a:gd name="T46" fmla="*/ 252 w 400"/>
                  <a:gd name="T47" fmla="*/ 392 h 440"/>
                  <a:gd name="T48" fmla="*/ 282 w 400"/>
                  <a:gd name="T49" fmla="*/ 404 h 440"/>
                  <a:gd name="T50" fmla="*/ 316 w 400"/>
                  <a:gd name="T51" fmla="*/ 414 h 440"/>
                  <a:gd name="T52" fmla="*/ 348 w 400"/>
                  <a:gd name="T53" fmla="*/ 440 h 440"/>
                  <a:gd name="T54" fmla="*/ 357 w 400"/>
                  <a:gd name="T55" fmla="*/ 418 h 440"/>
                  <a:gd name="T56" fmla="*/ 340 w 400"/>
                  <a:gd name="T57" fmla="*/ 381 h 440"/>
                  <a:gd name="T58" fmla="*/ 346 w 400"/>
                  <a:gd name="T59" fmla="*/ 328 h 440"/>
                  <a:gd name="T60" fmla="*/ 384 w 400"/>
                  <a:gd name="T61" fmla="*/ 322 h 440"/>
                  <a:gd name="T62" fmla="*/ 377 w 400"/>
                  <a:gd name="T63" fmla="*/ 298 h 440"/>
                  <a:gd name="T64" fmla="*/ 361 w 400"/>
                  <a:gd name="T65" fmla="*/ 259 h 440"/>
                  <a:gd name="T66" fmla="*/ 360 w 400"/>
                  <a:gd name="T67" fmla="*/ 207 h 440"/>
                  <a:gd name="T68" fmla="*/ 356 w 400"/>
                  <a:gd name="T69" fmla="*/ 179 h 440"/>
                  <a:gd name="T70" fmla="*/ 366 w 400"/>
                  <a:gd name="T71" fmla="*/ 157 h 440"/>
                  <a:gd name="T72" fmla="*/ 372 w 400"/>
                  <a:gd name="T73" fmla="*/ 111 h 440"/>
                  <a:gd name="T74" fmla="*/ 392 w 400"/>
                  <a:gd name="T75" fmla="*/ 81 h 440"/>
                  <a:gd name="T76" fmla="*/ 392 w 400"/>
                  <a:gd name="T77" fmla="*/ 41 h 440"/>
                  <a:gd name="T78" fmla="*/ 368 w 400"/>
                  <a:gd name="T79" fmla="*/ 16 h 440"/>
                  <a:gd name="T80" fmla="*/ 341 w 400"/>
                  <a:gd name="T81" fmla="*/ 24 h 440"/>
                  <a:gd name="T82" fmla="*/ 312 w 400"/>
                  <a:gd name="T83" fmla="*/ 3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0" h="440">
                    <a:moveTo>
                      <a:pt x="299" y="3"/>
                    </a:moveTo>
                    <a:lnTo>
                      <a:pt x="282" y="0"/>
                    </a:lnTo>
                    <a:lnTo>
                      <a:pt x="275" y="2"/>
                    </a:lnTo>
                    <a:lnTo>
                      <a:pt x="272" y="8"/>
                    </a:lnTo>
                    <a:lnTo>
                      <a:pt x="265" y="9"/>
                    </a:lnTo>
                    <a:lnTo>
                      <a:pt x="257" y="4"/>
                    </a:lnTo>
                    <a:lnTo>
                      <a:pt x="234" y="15"/>
                    </a:lnTo>
                    <a:lnTo>
                      <a:pt x="224" y="13"/>
                    </a:lnTo>
                    <a:lnTo>
                      <a:pt x="221" y="15"/>
                    </a:lnTo>
                    <a:lnTo>
                      <a:pt x="215" y="29"/>
                    </a:lnTo>
                    <a:lnTo>
                      <a:pt x="199" y="24"/>
                    </a:lnTo>
                    <a:lnTo>
                      <a:pt x="184" y="23"/>
                    </a:lnTo>
                    <a:lnTo>
                      <a:pt x="170" y="13"/>
                    </a:lnTo>
                    <a:lnTo>
                      <a:pt x="153" y="6"/>
                    </a:lnTo>
                    <a:lnTo>
                      <a:pt x="142" y="13"/>
                    </a:lnTo>
                    <a:lnTo>
                      <a:pt x="134" y="25"/>
                    </a:lnTo>
                    <a:lnTo>
                      <a:pt x="132" y="42"/>
                    </a:lnTo>
                    <a:lnTo>
                      <a:pt x="131" y="56"/>
                    </a:lnTo>
                    <a:lnTo>
                      <a:pt x="125" y="68"/>
                    </a:lnTo>
                    <a:lnTo>
                      <a:pt x="121" y="83"/>
                    </a:lnTo>
                    <a:lnTo>
                      <a:pt x="118" y="105"/>
                    </a:lnTo>
                    <a:lnTo>
                      <a:pt x="120" y="118"/>
                    </a:lnTo>
                    <a:lnTo>
                      <a:pt x="116" y="126"/>
                    </a:lnTo>
                    <a:lnTo>
                      <a:pt x="115" y="136"/>
                    </a:lnTo>
                    <a:lnTo>
                      <a:pt x="113" y="143"/>
                    </a:lnTo>
                    <a:lnTo>
                      <a:pt x="99" y="154"/>
                    </a:lnTo>
                    <a:lnTo>
                      <a:pt x="90" y="166"/>
                    </a:lnTo>
                    <a:lnTo>
                      <a:pt x="81" y="190"/>
                    </a:lnTo>
                    <a:lnTo>
                      <a:pt x="81" y="209"/>
                    </a:lnTo>
                    <a:lnTo>
                      <a:pt x="76" y="217"/>
                    </a:lnTo>
                    <a:lnTo>
                      <a:pt x="64" y="228"/>
                    </a:lnTo>
                    <a:lnTo>
                      <a:pt x="51" y="243"/>
                    </a:lnTo>
                    <a:lnTo>
                      <a:pt x="43" y="239"/>
                    </a:lnTo>
                    <a:lnTo>
                      <a:pt x="41" y="233"/>
                    </a:lnTo>
                    <a:lnTo>
                      <a:pt x="30" y="232"/>
                    </a:lnTo>
                    <a:lnTo>
                      <a:pt x="23" y="241"/>
                    </a:lnTo>
                    <a:lnTo>
                      <a:pt x="17" y="238"/>
                    </a:lnTo>
                    <a:lnTo>
                      <a:pt x="10" y="244"/>
                    </a:lnTo>
                    <a:lnTo>
                      <a:pt x="7" y="249"/>
                    </a:lnTo>
                    <a:lnTo>
                      <a:pt x="6" y="260"/>
                    </a:lnTo>
                    <a:lnTo>
                      <a:pt x="0" y="263"/>
                    </a:lnTo>
                    <a:lnTo>
                      <a:pt x="3" y="270"/>
                    </a:lnTo>
                    <a:lnTo>
                      <a:pt x="12" y="266"/>
                    </a:lnTo>
                    <a:lnTo>
                      <a:pt x="18" y="267"/>
                    </a:lnTo>
                    <a:lnTo>
                      <a:pt x="26" y="264"/>
                    </a:lnTo>
                    <a:lnTo>
                      <a:pt x="87" y="264"/>
                    </a:lnTo>
                    <a:lnTo>
                      <a:pt x="92" y="282"/>
                    </a:lnTo>
                    <a:lnTo>
                      <a:pt x="98" y="296"/>
                    </a:lnTo>
                    <a:lnTo>
                      <a:pt x="103" y="305"/>
                    </a:lnTo>
                    <a:lnTo>
                      <a:pt x="110" y="317"/>
                    </a:lnTo>
                    <a:lnTo>
                      <a:pt x="125" y="315"/>
                    </a:lnTo>
                    <a:lnTo>
                      <a:pt x="132" y="311"/>
                    </a:lnTo>
                    <a:lnTo>
                      <a:pt x="143" y="315"/>
                    </a:lnTo>
                    <a:lnTo>
                      <a:pt x="146" y="309"/>
                    </a:lnTo>
                    <a:lnTo>
                      <a:pt x="152" y="295"/>
                    </a:lnTo>
                    <a:lnTo>
                      <a:pt x="165" y="294"/>
                    </a:lnTo>
                    <a:lnTo>
                      <a:pt x="166" y="290"/>
                    </a:lnTo>
                    <a:lnTo>
                      <a:pt x="177" y="290"/>
                    </a:lnTo>
                    <a:lnTo>
                      <a:pt x="175" y="298"/>
                    </a:lnTo>
                    <a:lnTo>
                      <a:pt x="200" y="298"/>
                    </a:lnTo>
                    <a:lnTo>
                      <a:pt x="200" y="313"/>
                    </a:lnTo>
                    <a:lnTo>
                      <a:pt x="205" y="322"/>
                    </a:lnTo>
                    <a:lnTo>
                      <a:pt x="201" y="336"/>
                    </a:lnTo>
                    <a:lnTo>
                      <a:pt x="202" y="351"/>
                    </a:lnTo>
                    <a:lnTo>
                      <a:pt x="209" y="360"/>
                    </a:lnTo>
                    <a:lnTo>
                      <a:pt x="208" y="389"/>
                    </a:lnTo>
                    <a:lnTo>
                      <a:pt x="213" y="386"/>
                    </a:lnTo>
                    <a:lnTo>
                      <a:pt x="222" y="387"/>
                    </a:lnTo>
                    <a:lnTo>
                      <a:pt x="235" y="383"/>
                    </a:lnTo>
                    <a:lnTo>
                      <a:pt x="245" y="385"/>
                    </a:lnTo>
                    <a:lnTo>
                      <a:pt x="251" y="385"/>
                    </a:lnTo>
                    <a:lnTo>
                      <a:pt x="252" y="392"/>
                    </a:lnTo>
                    <a:lnTo>
                      <a:pt x="263" y="392"/>
                    </a:lnTo>
                    <a:lnTo>
                      <a:pt x="276" y="394"/>
                    </a:lnTo>
                    <a:lnTo>
                      <a:pt x="282" y="404"/>
                    </a:lnTo>
                    <a:lnTo>
                      <a:pt x="299" y="408"/>
                    </a:lnTo>
                    <a:lnTo>
                      <a:pt x="312" y="401"/>
                    </a:lnTo>
                    <a:lnTo>
                      <a:pt x="316" y="414"/>
                    </a:lnTo>
                    <a:lnTo>
                      <a:pt x="333" y="417"/>
                    </a:lnTo>
                    <a:lnTo>
                      <a:pt x="340" y="427"/>
                    </a:lnTo>
                    <a:lnTo>
                      <a:pt x="348" y="440"/>
                    </a:lnTo>
                    <a:lnTo>
                      <a:pt x="364" y="440"/>
                    </a:lnTo>
                    <a:lnTo>
                      <a:pt x="363" y="414"/>
                    </a:lnTo>
                    <a:lnTo>
                      <a:pt x="357" y="418"/>
                    </a:lnTo>
                    <a:lnTo>
                      <a:pt x="342" y="409"/>
                    </a:lnTo>
                    <a:lnTo>
                      <a:pt x="337" y="405"/>
                    </a:lnTo>
                    <a:lnTo>
                      <a:pt x="340" y="381"/>
                    </a:lnTo>
                    <a:lnTo>
                      <a:pt x="345" y="353"/>
                    </a:lnTo>
                    <a:lnTo>
                      <a:pt x="340" y="343"/>
                    </a:lnTo>
                    <a:lnTo>
                      <a:pt x="346" y="328"/>
                    </a:lnTo>
                    <a:lnTo>
                      <a:pt x="352" y="325"/>
                    </a:lnTo>
                    <a:lnTo>
                      <a:pt x="380" y="320"/>
                    </a:lnTo>
                    <a:lnTo>
                      <a:pt x="384" y="322"/>
                    </a:lnTo>
                    <a:lnTo>
                      <a:pt x="385" y="318"/>
                    </a:lnTo>
                    <a:lnTo>
                      <a:pt x="379" y="311"/>
                    </a:lnTo>
                    <a:lnTo>
                      <a:pt x="377" y="298"/>
                    </a:lnTo>
                    <a:lnTo>
                      <a:pt x="364" y="285"/>
                    </a:lnTo>
                    <a:lnTo>
                      <a:pt x="357" y="268"/>
                    </a:lnTo>
                    <a:lnTo>
                      <a:pt x="361" y="259"/>
                    </a:lnTo>
                    <a:lnTo>
                      <a:pt x="355" y="245"/>
                    </a:lnTo>
                    <a:lnTo>
                      <a:pt x="359" y="207"/>
                    </a:lnTo>
                    <a:lnTo>
                      <a:pt x="360" y="207"/>
                    </a:lnTo>
                    <a:lnTo>
                      <a:pt x="359" y="203"/>
                    </a:lnTo>
                    <a:lnTo>
                      <a:pt x="354" y="193"/>
                    </a:lnTo>
                    <a:lnTo>
                      <a:pt x="356" y="179"/>
                    </a:lnTo>
                    <a:lnTo>
                      <a:pt x="359" y="178"/>
                    </a:lnTo>
                    <a:lnTo>
                      <a:pt x="360" y="164"/>
                    </a:lnTo>
                    <a:lnTo>
                      <a:pt x="366" y="157"/>
                    </a:lnTo>
                    <a:lnTo>
                      <a:pt x="366" y="139"/>
                    </a:lnTo>
                    <a:lnTo>
                      <a:pt x="371" y="130"/>
                    </a:lnTo>
                    <a:lnTo>
                      <a:pt x="372" y="111"/>
                    </a:lnTo>
                    <a:lnTo>
                      <a:pt x="377" y="100"/>
                    </a:lnTo>
                    <a:lnTo>
                      <a:pt x="385" y="87"/>
                    </a:lnTo>
                    <a:lnTo>
                      <a:pt x="392" y="81"/>
                    </a:lnTo>
                    <a:lnTo>
                      <a:pt x="400" y="72"/>
                    </a:lnTo>
                    <a:lnTo>
                      <a:pt x="391" y="69"/>
                    </a:lnTo>
                    <a:lnTo>
                      <a:pt x="392" y="41"/>
                    </a:lnTo>
                    <a:lnTo>
                      <a:pt x="392" y="41"/>
                    </a:lnTo>
                    <a:lnTo>
                      <a:pt x="374" y="25"/>
                    </a:lnTo>
                    <a:lnTo>
                      <a:pt x="368" y="16"/>
                    </a:lnTo>
                    <a:lnTo>
                      <a:pt x="357" y="21"/>
                    </a:lnTo>
                    <a:lnTo>
                      <a:pt x="347" y="19"/>
                    </a:lnTo>
                    <a:lnTo>
                      <a:pt x="341" y="24"/>
                    </a:lnTo>
                    <a:lnTo>
                      <a:pt x="332" y="20"/>
                    </a:lnTo>
                    <a:lnTo>
                      <a:pt x="319" y="1"/>
                    </a:lnTo>
                    <a:lnTo>
                      <a:pt x="312" y="3"/>
                    </a:lnTo>
                    <a:lnTo>
                      <a:pt x="299" y="3"/>
                    </a:lnTo>
                    <a:lnTo>
                      <a:pt x="299" y="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0" name="Congo">
                <a:extLst>
                  <a:ext uri="{FF2B5EF4-FFF2-40B4-BE49-F238E27FC236}">
                    <a16:creationId xmlns:a16="http://schemas.microsoft.com/office/drawing/2014/main" id="{01609A9F-01DB-4CC5-84CE-8E3453B9B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0311" y="4490936"/>
                <a:ext cx="216410" cy="292295"/>
              </a:xfrm>
              <a:custGeom>
                <a:avLst/>
                <a:gdLst>
                  <a:gd name="T0" fmla="*/ 154 w 154"/>
                  <a:gd name="T1" fmla="*/ 5 h 208"/>
                  <a:gd name="T2" fmla="*/ 141 w 154"/>
                  <a:gd name="T3" fmla="*/ 3 h 208"/>
                  <a:gd name="T4" fmla="*/ 127 w 154"/>
                  <a:gd name="T5" fmla="*/ 0 h 208"/>
                  <a:gd name="T6" fmla="*/ 114 w 154"/>
                  <a:gd name="T7" fmla="*/ 12 h 208"/>
                  <a:gd name="T8" fmla="*/ 104 w 154"/>
                  <a:gd name="T9" fmla="*/ 34 h 208"/>
                  <a:gd name="T10" fmla="*/ 102 w 154"/>
                  <a:gd name="T11" fmla="*/ 47 h 208"/>
                  <a:gd name="T12" fmla="*/ 85 w 154"/>
                  <a:gd name="T13" fmla="*/ 42 h 208"/>
                  <a:gd name="T14" fmla="*/ 68 w 154"/>
                  <a:gd name="T15" fmla="*/ 35 h 208"/>
                  <a:gd name="T16" fmla="*/ 42 w 154"/>
                  <a:gd name="T17" fmla="*/ 34 h 208"/>
                  <a:gd name="T18" fmla="*/ 40 w 154"/>
                  <a:gd name="T19" fmla="*/ 44 h 208"/>
                  <a:gd name="T20" fmla="*/ 46 w 154"/>
                  <a:gd name="T21" fmla="*/ 57 h 208"/>
                  <a:gd name="T22" fmla="*/ 62 w 154"/>
                  <a:gd name="T23" fmla="*/ 55 h 208"/>
                  <a:gd name="T24" fmla="*/ 67 w 154"/>
                  <a:gd name="T25" fmla="*/ 59 h 208"/>
                  <a:gd name="T26" fmla="*/ 58 w 154"/>
                  <a:gd name="T27" fmla="*/ 87 h 208"/>
                  <a:gd name="T28" fmla="*/ 68 w 154"/>
                  <a:gd name="T29" fmla="*/ 101 h 208"/>
                  <a:gd name="T30" fmla="*/ 70 w 154"/>
                  <a:gd name="T31" fmla="*/ 119 h 208"/>
                  <a:gd name="T32" fmla="*/ 67 w 154"/>
                  <a:gd name="T33" fmla="*/ 136 h 208"/>
                  <a:gd name="T34" fmla="*/ 61 w 154"/>
                  <a:gd name="T35" fmla="*/ 147 h 208"/>
                  <a:gd name="T36" fmla="*/ 43 w 154"/>
                  <a:gd name="T37" fmla="*/ 145 h 208"/>
                  <a:gd name="T38" fmla="*/ 32 w 154"/>
                  <a:gd name="T39" fmla="*/ 134 h 208"/>
                  <a:gd name="T40" fmla="*/ 30 w 154"/>
                  <a:gd name="T41" fmla="*/ 145 h 208"/>
                  <a:gd name="T42" fmla="*/ 15 w 154"/>
                  <a:gd name="T43" fmla="*/ 148 h 208"/>
                  <a:gd name="T44" fmla="*/ 8 w 154"/>
                  <a:gd name="T45" fmla="*/ 154 h 208"/>
                  <a:gd name="T46" fmla="*/ 16 w 154"/>
                  <a:gd name="T47" fmla="*/ 170 h 208"/>
                  <a:gd name="T48" fmla="*/ 0 w 154"/>
                  <a:gd name="T49" fmla="*/ 183 h 208"/>
                  <a:gd name="T50" fmla="*/ 17 w 154"/>
                  <a:gd name="T51" fmla="*/ 208 h 208"/>
                  <a:gd name="T52" fmla="*/ 25 w 154"/>
                  <a:gd name="T53" fmla="*/ 198 h 208"/>
                  <a:gd name="T54" fmla="*/ 32 w 154"/>
                  <a:gd name="T55" fmla="*/ 194 h 208"/>
                  <a:gd name="T56" fmla="*/ 39 w 154"/>
                  <a:gd name="T57" fmla="*/ 201 h 208"/>
                  <a:gd name="T58" fmla="*/ 45 w 154"/>
                  <a:gd name="T59" fmla="*/ 204 h 208"/>
                  <a:gd name="T60" fmla="*/ 52 w 154"/>
                  <a:gd name="T61" fmla="*/ 195 h 208"/>
                  <a:gd name="T62" fmla="*/ 63 w 154"/>
                  <a:gd name="T63" fmla="*/ 196 h 208"/>
                  <a:gd name="T64" fmla="*/ 65 w 154"/>
                  <a:gd name="T65" fmla="*/ 202 h 208"/>
                  <a:gd name="T66" fmla="*/ 73 w 154"/>
                  <a:gd name="T67" fmla="*/ 206 h 208"/>
                  <a:gd name="T68" fmla="*/ 86 w 154"/>
                  <a:gd name="T69" fmla="*/ 191 h 208"/>
                  <a:gd name="T70" fmla="*/ 98 w 154"/>
                  <a:gd name="T71" fmla="*/ 180 h 208"/>
                  <a:gd name="T72" fmla="*/ 103 w 154"/>
                  <a:gd name="T73" fmla="*/ 172 h 208"/>
                  <a:gd name="T74" fmla="*/ 103 w 154"/>
                  <a:gd name="T75" fmla="*/ 153 h 208"/>
                  <a:gd name="T76" fmla="*/ 112 w 154"/>
                  <a:gd name="T77" fmla="*/ 129 h 208"/>
                  <a:gd name="T78" fmla="*/ 121 w 154"/>
                  <a:gd name="T79" fmla="*/ 117 h 208"/>
                  <a:gd name="T80" fmla="*/ 135 w 154"/>
                  <a:gd name="T81" fmla="*/ 106 h 208"/>
                  <a:gd name="T82" fmla="*/ 137 w 154"/>
                  <a:gd name="T83" fmla="*/ 99 h 208"/>
                  <a:gd name="T84" fmla="*/ 138 w 154"/>
                  <a:gd name="T85" fmla="*/ 89 h 208"/>
                  <a:gd name="T86" fmla="*/ 142 w 154"/>
                  <a:gd name="T87" fmla="*/ 81 h 208"/>
                  <a:gd name="T88" fmla="*/ 140 w 154"/>
                  <a:gd name="T89" fmla="*/ 68 h 208"/>
                  <a:gd name="T90" fmla="*/ 143 w 154"/>
                  <a:gd name="T91" fmla="*/ 46 h 208"/>
                  <a:gd name="T92" fmla="*/ 147 w 154"/>
                  <a:gd name="T93" fmla="*/ 31 h 208"/>
                  <a:gd name="T94" fmla="*/ 153 w 154"/>
                  <a:gd name="T95" fmla="*/ 19 h 208"/>
                  <a:gd name="T96" fmla="*/ 154 w 154"/>
                  <a:gd name="T97" fmla="*/ 5 h 208"/>
                  <a:gd name="T98" fmla="*/ 154 w 154"/>
                  <a:gd name="T99" fmla="*/ 5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" h="208">
                    <a:moveTo>
                      <a:pt x="154" y="5"/>
                    </a:moveTo>
                    <a:lnTo>
                      <a:pt x="141" y="3"/>
                    </a:lnTo>
                    <a:lnTo>
                      <a:pt x="127" y="0"/>
                    </a:lnTo>
                    <a:lnTo>
                      <a:pt x="114" y="12"/>
                    </a:lnTo>
                    <a:lnTo>
                      <a:pt x="104" y="34"/>
                    </a:lnTo>
                    <a:lnTo>
                      <a:pt x="102" y="47"/>
                    </a:lnTo>
                    <a:lnTo>
                      <a:pt x="85" y="42"/>
                    </a:lnTo>
                    <a:lnTo>
                      <a:pt x="68" y="35"/>
                    </a:lnTo>
                    <a:lnTo>
                      <a:pt x="42" y="34"/>
                    </a:lnTo>
                    <a:lnTo>
                      <a:pt x="40" y="44"/>
                    </a:lnTo>
                    <a:lnTo>
                      <a:pt x="46" y="57"/>
                    </a:lnTo>
                    <a:lnTo>
                      <a:pt x="62" y="55"/>
                    </a:lnTo>
                    <a:lnTo>
                      <a:pt x="67" y="59"/>
                    </a:lnTo>
                    <a:lnTo>
                      <a:pt x="58" y="87"/>
                    </a:lnTo>
                    <a:lnTo>
                      <a:pt x="68" y="101"/>
                    </a:lnTo>
                    <a:lnTo>
                      <a:pt x="70" y="119"/>
                    </a:lnTo>
                    <a:lnTo>
                      <a:pt x="67" y="136"/>
                    </a:lnTo>
                    <a:lnTo>
                      <a:pt x="61" y="147"/>
                    </a:lnTo>
                    <a:lnTo>
                      <a:pt x="43" y="145"/>
                    </a:lnTo>
                    <a:lnTo>
                      <a:pt x="32" y="134"/>
                    </a:lnTo>
                    <a:lnTo>
                      <a:pt x="30" y="145"/>
                    </a:lnTo>
                    <a:lnTo>
                      <a:pt x="15" y="148"/>
                    </a:lnTo>
                    <a:lnTo>
                      <a:pt x="8" y="154"/>
                    </a:lnTo>
                    <a:lnTo>
                      <a:pt x="16" y="170"/>
                    </a:lnTo>
                    <a:lnTo>
                      <a:pt x="0" y="183"/>
                    </a:lnTo>
                    <a:lnTo>
                      <a:pt x="17" y="208"/>
                    </a:lnTo>
                    <a:lnTo>
                      <a:pt x="25" y="198"/>
                    </a:lnTo>
                    <a:lnTo>
                      <a:pt x="32" y="194"/>
                    </a:lnTo>
                    <a:lnTo>
                      <a:pt x="39" y="201"/>
                    </a:lnTo>
                    <a:lnTo>
                      <a:pt x="45" y="204"/>
                    </a:lnTo>
                    <a:lnTo>
                      <a:pt x="52" y="195"/>
                    </a:lnTo>
                    <a:lnTo>
                      <a:pt x="63" y="196"/>
                    </a:lnTo>
                    <a:lnTo>
                      <a:pt x="65" y="202"/>
                    </a:lnTo>
                    <a:lnTo>
                      <a:pt x="73" y="206"/>
                    </a:lnTo>
                    <a:lnTo>
                      <a:pt x="86" y="191"/>
                    </a:lnTo>
                    <a:lnTo>
                      <a:pt x="98" y="180"/>
                    </a:lnTo>
                    <a:lnTo>
                      <a:pt x="103" y="172"/>
                    </a:lnTo>
                    <a:lnTo>
                      <a:pt x="103" y="153"/>
                    </a:lnTo>
                    <a:lnTo>
                      <a:pt x="112" y="129"/>
                    </a:lnTo>
                    <a:lnTo>
                      <a:pt x="121" y="117"/>
                    </a:lnTo>
                    <a:lnTo>
                      <a:pt x="135" y="106"/>
                    </a:lnTo>
                    <a:lnTo>
                      <a:pt x="137" y="99"/>
                    </a:lnTo>
                    <a:lnTo>
                      <a:pt x="138" y="89"/>
                    </a:lnTo>
                    <a:lnTo>
                      <a:pt x="142" y="81"/>
                    </a:lnTo>
                    <a:lnTo>
                      <a:pt x="140" y="68"/>
                    </a:lnTo>
                    <a:lnTo>
                      <a:pt x="143" y="46"/>
                    </a:lnTo>
                    <a:lnTo>
                      <a:pt x="147" y="31"/>
                    </a:lnTo>
                    <a:lnTo>
                      <a:pt x="153" y="19"/>
                    </a:lnTo>
                    <a:lnTo>
                      <a:pt x="154" y="5"/>
                    </a:lnTo>
                    <a:lnTo>
                      <a:pt x="154" y="5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1" name="Czech Republic">
                <a:extLst>
                  <a:ext uri="{FF2B5EF4-FFF2-40B4-BE49-F238E27FC236}">
                    <a16:creationId xmlns:a16="http://schemas.microsoft.com/office/drawing/2014/main" id="{8EB55338-BDC0-4338-95FA-8E7408B7C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6258" y="2915636"/>
                <a:ext cx="171442" cy="82911"/>
              </a:xfrm>
              <a:custGeom>
                <a:avLst/>
                <a:gdLst>
                  <a:gd name="T0" fmla="*/ 49 w 122"/>
                  <a:gd name="T1" fmla="*/ 0 h 59"/>
                  <a:gd name="T2" fmla="*/ 41 w 122"/>
                  <a:gd name="T3" fmla="*/ 2 h 59"/>
                  <a:gd name="T4" fmla="*/ 36 w 122"/>
                  <a:gd name="T5" fmla="*/ 0 h 59"/>
                  <a:gd name="T6" fmla="*/ 31 w 122"/>
                  <a:gd name="T7" fmla="*/ 4 h 59"/>
                  <a:gd name="T8" fmla="*/ 19 w 122"/>
                  <a:gd name="T9" fmla="*/ 9 h 59"/>
                  <a:gd name="T10" fmla="*/ 13 w 122"/>
                  <a:gd name="T11" fmla="*/ 14 h 59"/>
                  <a:gd name="T12" fmla="*/ 0 w 122"/>
                  <a:gd name="T13" fmla="*/ 19 h 59"/>
                  <a:gd name="T14" fmla="*/ 3 w 122"/>
                  <a:gd name="T15" fmla="*/ 26 h 59"/>
                  <a:gd name="T16" fmla="*/ 6 w 122"/>
                  <a:gd name="T17" fmla="*/ 36 h 59"/>
                  <a:gd name="T18" fmla="*/ 16 w 122"/>
                  <a:gd name="T19" fmla="*/ 41 h 59"/>
                  <a:gd name="T20" fmla="*/ 27 w 122"/>
                  <a:gd name="T21" fmla="*/ 52 h 59"/>
                  <a:gd name="T22" fmla="*/ 41 w 122"/>
                  <a:gd name="T23" fmla="*/ 59 h 59"/>
                  <a:gd name="T24" fmla="*/ 51 w 122"/>
                  <a:gd name="T25" fmla="*/ 50 h 59"/>
                  <a:gd name="T26" fmla="*/ 57 w 122"/>
                  <a:gd name="T27" fmla="*/ 48 h 59"/>
                  <a:gd name="T28" fmla="*/ 72 w 122"/>
                  <a:gd name="T29" fmla="*/ 54 h 59"/>
                  <a:gd name="T30" fmla="*/ 81 w 122"/>
                  <a:gd name="T31" fmla="*/ 53 h 59"/>
                  <a:gd name="T32" fmla="*/ 89 w 122"/>
                  <a:gd name="T33" fmla="*/ 58 h 59"/>
                  <a:gd name="T34" fmla="*/ 91 w 122"/>
                  <a:gd name="T35" fmla="*/ 52 h 59"/>
                  <a:gd name="T36" fmla="*/ 100 w 122"/>
                  <a:gd name="T37" fmla="*/ 53 h 59"/>
                  <a:gd name="T38" fmla="*/ 105 w 122"/>
                  <a:gd name="T39" fmla="*/ 51 h 59"/>
                  <a:gd name="T40" fmla="*/ 106 w 122"/>
                  <a:gd name="T41" fmla="*/ 49 h 59"/>
                  <a:gd name="T42" fmla="*/ 109 w 122"/>
                  <a:gd name="T43" fmla="*/ 48 h 59"/>
                  <a:gd name="T44" fmla="*/ 110 w 122"/>
                  <a:gd name="T45" fmla="*/ 42 h 59"/>
                  <a:gd name="T46" fmla="*/ 114 w 122"/>
                  <a:gd name="T47" fmla="*/ 41 h 59"/>
                  <a:gd name="T48" fmla="*/ 116 w 122"/>
                  <a:gd name="T49" fmla="*/ 38 h 59"/>
                  <a:gd name="T50" fmla="*/ 122 w 122"/>
                  <a:gd name="T51" fmla="*/ 38 h 59"/>
                  <a:gd name="T52" fmla="*/ 113 w 122"/>
                  <a:gd name="T53" fmla="*/ 25 h 59"/>
                  <a:gd name="T54" fmla="*/ 99 w 122"/>
                  <a:gd name="T55" fmla="*/ 24 h 59"/>
                  <a:gd name="T56" fmla="*/ 96 w 122"/>
                  <a:gd name="T57" fmla="*/ 17 h 59"/>
                  <a:gd name="T58" fmla="*/ 84 w 122"/>
                  <a:gd name="T59" fmla="*/ 15 h 59"/>
                  <a:gd name="T60" fmla="*/ 81 w 122"/>
                  <a:gd name="T61" fmla="*/ 21 h 59"/>
                  <a:gd name="T62" fmla="*/ 72 w 122"/>
                  <a:gd name="T63" fmla="*/ 16 h 59"/>
                  <a:gd name="T64" fmla="*/ 72 w 122"/>
                  <a:gd name="T65" fmla="*/ 10 h 59"/>
                  <a:gd name="T66" fmla="*/ 58 w 122"/>
                  <a:gd name="T67" fmla="*/ 8 h 59"/>
                  <a:gd name="T68" fmla="*/ 49 w 122"/>
                  <a:gd name="T69" fmla="*/ 0 h 59"/>
                  <a:gd name="T70" fmla="*/ 49 w 122"/>
                  <a:gd name="T7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2" h="59">
                    <a:moveTo>
                      <a:pt x="49" y="0"/>
                    </a:moveTo>
                    <a:lnTo>
                      <a:pt x="41" y="2"/>
                    </a:lnTo>
                    <a:lnTo>
                      <a:pt x="36" y="0"/>
                    </a:lnTo>
                    <a:lnTo>
                      <a:pt x="31" y="4"/>
                    </a:lnTo>
                    <a:lnTo>
                      <a:pt x="19" y="9"/>
                    </a:lnTo>
                    <a:lnTo>
                      <a:pt x="13" y="14"/>
                    </a:lnTo>
                    <a:lnTo>
                      <a:pt x="0" y="19"/>
                    </a:lnTo>
                    <a:lnTo>
                      <a:pt x="3" y="26"/>
                    </a:lnTo>
                    <a:lnTo>
                      <a:pt x="6" y="36"/>
                    </a:lnTo>
                    <a:lnTo>
                      <a:pt x="16" y="41"/>
                    </a:lnTo>
                    <a:lnTo>
                      <a:pt x="27" y="52"/>
                    </a:lnTo>
                    <a:lnTo>
                      <a:pt x="41" y="59"/>
                    </a:lnTo>
                    <a:lnTo>
                      <a:pt x="51" y="50"/>
                    </a:lnTo>
                    <a:lnTo>
                      <a:pt x="57" y="48"/>
                    </a:lnTo>
                    <a:lnTo>
                      <a:pt x="72" y="54"/>
                    </a:lnTo>
                    <a:lnTo>
                      <a:pt x="81" y="53"/>
                    </a:lnTo>
                    <a:lnTo>
                      <a:pt x="89" y="58"/>
                    </a:lnTo>
                    <a:lnTo>
                      <a:pt x="91" y="52"/>
                    </a:lnTo>
                    <a:lnTo>
                      <a:pt x="100" y="53"/>
                    </a:lnTo>
                    <a:lnTo>
                      <a:pt x="105" y="51"/>
                    </a:lnTo>
                    <a:lnTo>
                      <a:pt x="106" y="49"/>
                    </a:lnTo>
                    <a:lnTo>
                      <a:pt x="109" y="48"/>
                    </a:lnTo>
                    <a:lnTo>
                      <a:pt x="110" y="42"/>
                    </a:lnTo>
                    <a:lnTo>
                      <a:pt x="114" y="41"/>
                    </a:lnTo>
                    <a:lnTo>
                      <a:pt x="116" y="38"/>
                    </a:lnTo>
                    <a:lnTo>
                      <a:pt x="122" y="38"/>
                    </a:lnTo>
                    <a:lnTo>
                      <a:pt x="113" y="25"/>
                    </a:lnTo>
                    <a:lnTo>
                      <a:pt x="99" y="24"/>
                    </a:lnTo>
                    <a:lnTo>
                      <a:pt x="96" y="17"/>
                    </a:lnTo>
                    <a:lnTo>
                      <a:pt x="84" y="15"/>
                    </a:lnTo>
                    <a:lnTo>
                      <a:pt x="81" y="21"/>
                    </a:lnTo>
                    <a:lnTo>
                      <a:pt x="72" y="16"/>
                    </a:lnTo>
                    <a:lnTo>
                      <a:pt x="72" y="10"/>
                    </a:lnTo>
                    <a:lnTo>
                      <a:pt x="58" y="8"/>
                    </a:lnTo>
                    <a:lnTo>
                      <a:pt x="49" y="0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2" name="Germany">
                <a:extLst>
                  <a:ext uri="{FF2B5EF4-FFF2-40B4-BE49-F238E27FC236}">
                    <a16:creationId xmlns:a16="http://schemas.microsoft.com/office/drawing/2014/main" id="{F69EB69C-564E-4363-8108-D8E215AB0B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4653" y="2791972"/>
                <a:ext cx="230463" cy="247326"/>
              </a:xfrm>
              <a:custGeom>
                <a:avLst/>
                <a:gdLst>
                  <a:gd name="T0" fmla="*/ 142 w 164"/>
                  <a:gd name="T1" fmla="*/ 27 h 176"/>
                  <a:gd name="T2" fmla="*/ 133 w 164"/>
                  <a:gd name="T3" fmla="*/ 21 h 176"/>
                  <a:gd name="T4" fmla="*/ 113 w 164"/>
                  <a:gd name="T5" fmla="*/ 12 h 176"/>
                  <a:gd name="T6" fmla="*/ 103 w 164"/>
                  <a:gd name="T7" fmla="*/ 18 h 176"/>
                  <a:gd name="T8" fmla="*/ 86 w 164"/>
                  <a:gd name="T9" fmla="*/ 22 h 176"/>
                  <a:gd name="T10" fmla="*/ 86 w 164"/>
                  <a:gd name="T11" fmla="*/ 14 h 176"/>
                  <a:gd name="T12" fmla="*/ 67 w 164"/>
                  <a:gd name="T13" fmla="*/ 9 h 176"/>
                  <a:gd name="T14" fmla="*/ 66 w 164"/>
                  <a:gd name="T15" fmla="*/ 0 h 176"/>
                  <a:gd name="T16" fmla="*/ 55 w 164"/>
                  <a:gd name="T17" fmla="*/ 4 h 176"/>
                  <a:gd name="T18" fmla="*/ 42 w 164"/>
                  <a:gd name="T19" fmla="*/ 0 h 176"/>
                  <a:gd name="T20" fmla="*/ 43 w 164"/>
                  <a:gd name="T21" fmla="*/ 13 h 176"/>
                  <a:gd name="T22" fmla="*/ 47 w 164"/>
                  <a:gd name="T23" fmla="*/ 22 h 176"/>
                  <a:gd name="T24" fmla="*/ 36 w 164"/>
                  <a:gd name="T25" fmla="*/ 33 h 176"/>
                  <a:gd name="T26" fmla="*/ 32 w 164"/>
                  <a:gd name="T27" fmla="*/ 28 h 176"/>
                  <a:gd name="T28" fmla="*/ 18 w 164"/>
                  <a:gd name="T29" fmla="*/ 29 h 176"/>
                  <a:gd name="T30" fmla="*/ 15 w 164"/>
                  <a:gd name="T31" fmla="*/ 34 h 176"/>
                  <a:gd name="T32" fmla="*/ 18 w 164"/>
                  <a:gd name="T33" fmla="*/ 42 h 176"/>
                  <a:gd name="T34" fmla="*/ 15 w 164"/>
                  <a:gd name="T35" fmla="*/ 62 h 176"/>
                  <a:gd name="T36" fmla="*/ 11 w 164"/>
                  <a:gd name="T37" fmla="*/ 71 h 176"/>
                  <a:gd name="T38" fmla="*/ 0 w 164"/>
                  <a:gd name="T39" fmla="*/ 71 h 176"/>
                  <a:gd name="T40" fmla="*/ 4 w 164"/>
                  <a:gd name="T41" fmla="*/ 95 h 176"/>
                  <a:gd name="T42" fmla="*/ 3 w 164"/>
                  <a:gd name="T43" fmla="*/ 111 h 176"/>
                  <a:gd name="T44" fmla="*/ 6 w 164"/>
                  <a:gd name="T45" fmla="*/ 116 h 176"/>
                  <a:gd name="T46" fmla="*/ 5 w 164"/>
                  <a:gd name="T47" fmla="*/ 126 h 176"/>
                  <a:gd name="T48" fmla="*/ 15 w 164"/>
                  <a:gd name="T49" fmla="*/ 132 h 176"/>
                  <a:gd name="T50" fmla="*/ 41 w 164"/>
                  <a:gd name="T51" fmla="*/ 137 h 176"/>
                  <a:gd name="T52" fmla="*/ 32 w 164"/>
                  <a:gd name="T53" fmla="*/ 152 h 176"/>
                  <a:gd name="T54" fmla="*/ 31 w 164"/>
                  <a:gd name="T55" fmla="*/ 168 h 176"/>
                  <a:gd name="T56" fmla="*/ 46 w 164"/>
                  <a:gd name="T57" fmla="*/ 168 h 176"/>
                  <a:gd name="T58" fmla="*/ 50 w 164"/>
                  <a:gd name="T59" fmla="*/ 164 h 176"/>
                  <a:gd name="T60" fmla="*/ 70 w 164"/>
                  <a:gd name="T61" fmla="*/ 170 h 176"/>
                  <a:gd name="T62" fmla="*/ 75 w 164"/>
                  <a:gd name="T63" fmla="*/ 169 h 176"/>
                  <a:gd name="T64" fmla="*/ 86 w 164"/>
                  <a:gd name="T65" fmla="*/ 176 h 176"/>
                  <a:gd name="T66" fmla="*/ 88 w 164"/>
                  <a:gd name="T67" fmla="*/ 170 h 176"/>
                  <a:gd name="T68" fmla="*/ 104 w 164"/>
                  <a:gd name="T69" fmla="*/ 171 h 176"/>
                  <a:gd name="T70" fmla="*/ 117 w 164"/>
                  <a:gd name="T71" fmla="*/ 167 h 176"/>
                  <a:gd name="T72" fmla="*/ 126 w 164"/>
                  <a:gd name="T73" fmla="*/ 168 h 176"/>
                  <a:gd name="T74" fmla="*/ 132 w 164"/>
                  <a:gd name="T75" fmla="*/ 172 h 176"/>
                  <a:gd name="T76" fmla="*/ 133 w 164"/>
                  <a:gd name="T77" fmla="*/ 168 h 176"/>
                  <a:gd name="T78" fmla="*/ 130 w 164"/>
                  <a:gd name="T79" fmla="*/ 154 h 176"/>
                  <a:gd name="T80" fmla="*/ 136 w 164"/>
                  <a:gd name="T81" fmla="*/ 150 h 176"/>
                  <a:gd name="T82" fmla="*/ 142 w 164"/>
                  <a:gd name="T83" fmla="*/ 140 h 176"/>
                  <a:gd name="T84" fmla="*/ 131 w 164"/>
                  <a:gd name="T85" fmla="*/ 129 h 176"/>
                  <a:gd name="T86" fmla="*/ 121 w 164"/>
                  <a:gd name="T87" fmla="*/ 124 h 176"/>
                  <a:gd name="T88" fmla="*/ 118 w 164"/>
                  <a:gd name="T89" fmla="*/ 114 h 176"/>
                  <a:gd name="T90" fmla="*/ 115 w 164"/>
                  <a:gd name="T91" fmla="*/ 107 h 176"/>
                  <a:gd name="T92" fmla="*/ 128 w 164"/>
                  <a:gd name="T93" fmla="*/ 102 h 176"/>
                  <a:gd name="T94" fmla="*/ 134 w 164"/>
                  <a:gd name="T95" fmla="*/ 97 h 176"/>
                  <a:gd name="T96" fmla="*/ 146 w 164"/>
                  <a:gd name="T97" fmla="*/ 92 h 176"/>
                  <a:gd name="T98" fmla="*/ 151 w 164"/>
                  <a:gd name="T99" fmla="*/ 88 h 176"/>
                  <a:gd name="T100" fmla="*/ 156 w 164"/>
                  <a:gd name="T101" fmla="*/ 90 h 176"/>
                  <a:gd name="T102" fmla="*/ 164 w 164"/>
                  <a:gd name="T103" fmla="*/ 88 h 176"/>
                  <a:gd name="T104" fmla="*/ 155 w 164"/>
                  <a:gd name="T105" fmla="*/ 73 h 176"/>
                  <a:gd name="T106" fmla="*/ 156 w 164"/>
                  <a:gd name="T107" fmla="*/ 66 h 176"/>
                  <a:gd name="T108" fmla="*/ 150 w 164"/>
                  <a:gd name="T109" fmla="*/ 54 h 176"/>
                  <a:gd name="T110" fmla="*/ 143 w 164"/>
                  <a:gd name="T111" fmla="*/ 45 h 176"/>
                  <a:gd name="T112" fmla="*/ 147 w 164"/>
                  <a:gd name="T113" fmla="*/ 40 h 176"/>
                  <a:gd name="T114" fmla="*/ 142 w 164"/>
                  <a:gd name="T115" fmla="*/ 27 h 176"/>
                  <a:gd name="T116" fmla="*/ 142 w 164"/>
                  <a:gd name="T117" fmla="*/ 2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4" h="176">
                    <a:moveTo>
                      <a:pt x="142" y="27"/>
                    </a:moveTo>
                    <a:lnTo>
                      <a:pt x="133" y="21"/>
                    </a:lnTo>
                    <a:lnTo>
                      <a:pt x="113" y="12"/>
                    </a:lnTo>
                    <a:lnTo>
                      <a:pt x="103" y="18"/>
                    </a:lnTo>
                    <a:lnTo>
                      <a:pt x="86" y="22"/>
                    </a:lnTo>
                    <a:lnTo>
                      <a:pt x="86" y="14"/>
                    </a:lnTo>
                    <a:lnTo>
                      <a:pt x="67" y="9"/>
                    </a:lnTo>
                    <a:lnTo>
                      <a:pt x="66" y="0"/>
                    </a:lnTo>
                    <a:lnTo>
                      <a:pt x="55" y="4"/>
                    </a:lnTo>
                    <a:lnTo>
                      <a:pt x="42" y="0"/>
                    </a:lnTo>
                    <a:lnTo>
                      <a:pt x="43" y="13"/>
                    </a:lnTo>
                    <a:lnTo>
                      <a:pt x="47" y="22"/>
                    </a:lnTo>
                    <a:lnTo>
                      <a:pt x="36" y="33"/>
                    </a:lnTo>
                    <a:lnTo>
                      <a:pt x="32" y="28"/>
                    </a:lnTo>
                    <a:lnTo>
                      <a:pt x="18" y="29"/>
                    </a:lnTo>
                    <a:lnTo>
                      <a:pt x="15" y="34"/>
                    </a:lnTo>
                    <a:lnTo>
                      <a:pt x="18" y="42"/>
                    </a:lnTo>
                    <a:lnTo>
                      <a:pt x="15" y="62"/>
                    </a:lnTo>
                    <a:lnTo>
                      <a:pt x="11" y="71"/>
                    </a:lnTo>
                    <a:lnTo>
                      <a:pt x="0" y="71"/>
                    </a:lnTo>
                    <a:lnTo>
                      <a:pt x="4" y="95"/>
                    </a:lnTo>
                    <a:lnTo>
                      <a:pt x="3" y="111"/>
                    </a:lnTo>
                    <a:lnTo>
                      <a:pt x="6" y="116"/>
                    </a:lnTo>
                    <a:lnTo>
                      <a:pt x="5" y="126"/>
                    </a:lnTo>
                    <a:lnTo>
                      <a:pt x="15" y="132"/>
                    </a:lnTo>
                    <a:lnTo>
                      <a:pt x="41" y="137"/>
                    </a:lnTo>
                    <a:lnTo>
                      <a:pt x="32" y="152"/>
                    </a:lnTo>
                    <a:lnTo>
                      <a:pt x="31" y="168"/>
                    </a:lnTo>
                    <a:lnTo>
                      <a:pt x="46" y="168"/>
                    </a:lnTo>
                    <a:lnTo>
                      <a:pt x="50" y="164"/>
                    </a:lnTo>
                    <a:lnTo>
                      <a:pt x="70" y="170"/>
                    </a:lnTo>
                    <a:lnTo>
                      <a:pt x="75" y="169"/>
                    </a:lnTo>
                    <a:lnTo>
                      <a:pt x="86" y="176"/>
                    </a:lnTo>
                    <a:lnTo>
                      <a:pt x="88" y="170"/>
                    </a:lnTo>
                    <a:lnTo>
                      <a:pt x="104" y="171"/>
                    </a:lnTo>
                    <a:lnTo>
                      <a:pt x="117" y="167"/>
                    </a:lnTo>
                    <a:lnTo>
                      <a:pt x="126" y="168"/>
                    </a:lnTo>
                    <a:lnTo>
                      <a:pt x="132" y="172"/>
                    </a:lnTo>
                    <a:lnTo>
                      <a:pt x="133" y="168"/>
                    </a:lnTo>
                    <a:lnTo>
                      <a:pt x="130" y="154"/>
                    </a:lnTo>
                    <a:lnTo>
                      <a:pt x="136" y="150"/>
                    </a:lnTo>
                    <a:lnTo>
                      <a:pt x="142" y="140"/>
                    </a:lnTo>
                    <a:lnTo>
                      <a:pt x="131" y="129"/>
                    </a:lnTo>
                    <a:lnTo>
                      <a:pt x="121" y="124"/>
                    </a:lnTo>
                    <a:lnTo>
                      <a:pt x="118" y="114"/>
                    </a:lnTo>
                    <a:lnTo>
                      <a:pt x="115" y="107"/>
                    </a:lnTo>
                    <a:lnTo>
                      <a:pt x="128" y="102"/>
                    </a:lnTo>
                    <a:lnTo>
                      <a:pt x="134" y="97"/>
                    </a:lnTo>
                    <a:lnTo>
                      <a:pt x="146" y="92"/>
                    </a:lnTo>
                    <a:lnTo>
                      <a:pt x="151" y="88"/>
                    </a:lnTo>
                    <a:lnTo>
                      <a:pt x="156" y="90"/>
                    </a:lnTo>
                    <a:lnTo>
                      <a:pt x="164" y="88"/>
                    </a:lnTo>
                    <a:lnTo>
                      <a:pt x="155" y="73"/>
                    </a:lnTo>
                    <a:lnTo>
                      <a:pt x="156" y="66"/>
                    </a:lnTo>
                    <a:lnTo>
                      <a:pt x="150" y="54"/>
                    </a:lnTo>
                    <a:lnTo>
                      <a:pt x="143" y="45"/>
                    </a:lnTo>
                    <a:lnTo>
                      <a:pt x="147" y="40"/>
                    </a:lnTo>
                    <a:lnTo>
                      <a:pt x="142" y="27"/>
                    </a:lnTo>
                    <a:lnTo>
                      <a:pt x="142" y="27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3" name="Djibouti">
                <a:extLst>
                  <a:ext uri="{FF2B5EF4-FFF2-40B4-BE49-F238E27FC236}">
                    <a16:creationId xmlns:a16="http://schemas.microsoft.com/office/drawing/2014/main" id="{DF94E3F8-232E-4F72-850A-2CB88DD6C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5464" y="4191615"/>
                <a:ext cx="46373" cy="57616"/>
              </a:xfrm>
              <a:custGeom>
                <a:avLst/>
                <a:gdLst>
                  <a:gd name="T0" fmla="*/ 30 w 33"/>
                  <a:gd name="T1" fmla="*/ 29 h 41"/>
                  <a:gd name="T2" fmla="*/ 21 w 33"/>
                  <a:gd name="T3" fmla="*/ 22 h 41"/>
                  <a:gd name="T4" fmla="*/ 33 w 33"/>
                  <a:gd name="T5" fmla="*/ 17 h 41"/>
                  <a:gd name="T6" fmla="*/ 33 w 33"/>
                  <a:gd name="T7" fmla="*/ 6 h 41"/>
                  <a:gd name="T8" fmla="*/ 28 w 33"/>
                  <a:gd name="T9" fmla="*/ 0 h 41"/>
                  <a:gd name="T10" fmla="*/ 22 w 33"/>
                  <a:gd name="T11" fmla="*/ 5 h 41"/>
                  <a:gd name="T12" fmla="*/ 13 w 33"/>
                  <a:gd name="T13" fmla="*/ 3 h 41"/>
                  <a:gd name="T14" fmla="*/ 6 w 33"/>
                  <a:gd name="T15" fmla="*/ 14 h 41"/>
                  <a:gd name="T16" fmla="*/ 0 w 33"/>
                  <a:gd name="T17" fmla="*/ 25 h 41"/>
                  <a:gd name="T18" fmla="*/ 2 w 33"/>
                  <a:gd name="T19" fmla="*/ 31 h 41"/>
                  <a:gd name="T20" fmla="*/ 2 w 33"/>
                  <a:gd name="T21" fmla="*/ 39 h 41"/>
                  <a:gd name="T22" fmla="*/ 14 w 33"/>
                  <a:gd name="T23" fmla="*/ 39 h 41"/>
                  <a:gd name="T24" fmla="*/ 18 w 33"/>
                  <a:gd name="T25" fmla="*/ 37 h 41"/>
                  <a:gd name="T26" fmla="*/ 23 w 33"/>
                  <a:gd name="T27" fmla="*/ 41 h 41"/>
                  <a:gd name="T28" fmla="*/ 30 w 33"/>
                  <a:gd name="T29" fmla="*/ 29 h 41"/>
                  <a:gd name="T30" fmla="*/ 30 w 33"/>
                  <a:gd name="T31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3" h="41">
                    <a:moveTo>
                      <a:pt x="30" y="29"/>
                    </a:moveTo>
                    <a:lnTo>
                      <a:pt x="21" y="22"/>
                    </a:lnTo>
                    <a:lnTo>
                      <a:pt x="33" y="17"/>
                    </a:lnTo>
                    <a:lnTo>
                      <a:pt x="33" y="6"/>
                    </a:lnTo>
                    <a:lnTo>
                      <a:pt x="28" y="0"/>
                    </a:lnTo>
                    <a:lnTo>
                      <a:pt x="22" y="5"/>
                    </a:lnTo>
                    <a:lnTo>
                      <a:pt x="13" y="3"/>
                    </a:lnTo>
                    <a:lnTo>
                      <a:pt x="6" y="14"/>
                    </a:lnTo>
                    <a:lnTo>
                      <a:pt x="0" y="25"/>
                    </a:lnTo>
                    <a:lnTo>
                      <a:pt x="2" y="31"/>
                    </a:lnTo>
                    <a:lnTo>
                      <a:pt x="2" y="39"/>
                    </a:lnTo>
                    <a:lnTo>
                      <a:pt x="14" y="39"/>
                    </a:lnTo>
                    <a:lnTo>
                      <a:pt x="18" y="37"/>
                    </a:lnTo>
                    <a:lnTo>
                      <a:pt x="23" y="41"/>
                    </a:lnTo>
                    <a:lnTo>
                      <a:pt x="30" y="29"/>
                    </a:lnTo>
                    <a:lnTo>
                      <a:pt x="30" y="29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4" name="Denmark">
                <a:extLst>
                  <a:ext uri="{FF2B5EF4-FFF2-40B4-BE49-F238E27FC236}">
                    <a16:creationId xmlns:a16="http://schemas.microsoft.com/office/drawing/2014/main" id="{4CBAB006-745A-4C3D-9B71-E1FD411B29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9622" y="2706252"/>
                <a:ext cx="115232" cy="91343"/>
              </a:xfrm>
              <a:custGeom>
                <a:avLst/>
                <a:gdLst>
                  <a:gd name="T0" fmla="*/ 82 w 82"/>
                  <a:gd name="T1" fmla="*/ 47 h 65"/>
                  <a:gd name="T2" fmla="*/ 75 w 82"/>
                  <a:gd name="T3" fmla="*/ 36 h 65"/>
                  <a:gd name="T4" fmla="*/ 50 w 82"/>
                  <a:gd name="T5" fmla="*/ 44 h 65"/>
                  <a:gd name="T6" fmla="*/ 54 w 82"/>
                  <a:gd name="T7" fmla="*/ 53 h 65"/>
                  <a:gd name="T8" fmla="*/ 72 w 82"/>
                  <a:gd name="T9" fmla="*/ 65 h 65"/>
                  <a:gd name="T10" fmla="*/ 82 w 82"/>
                  <a:gd name="T11" fmla="*/ 47 h 65"/>
                  <a:gd name="T12" fmla="*/ 82 w 82"/>
                  <a:gd name="T13" fmla="*/ 47 h 65"/>
                  <a:gd name="T14" fmla="*/ 49 w 82"/>
                  <a:gd name="T15" fmla="*/ 28 h 65"/>
                  <a:gd name="T16" fmla="*/ 40 w 82"/>
                  <a:gd name="T17" fmla="*/ 25 h 65"/>
                  <a:gd name="T18" fmla="*/ 37 w 82"/>
                  <a:gd name="T19" fmla="*/ 18 h 65"/>
                  <a:gd name="T20" fmla="*/ 42 w 82"/>
                  <a:gd name="T21" fmla="*/ 11 h 65"/>
                  <a:gd name="T22" fmla="*/ 42 w 82"/>
                  <a:gd name="T23" fmla="*/ 0 h 65"/>
                  <a:gd name="T24" fmla="*/ 28 w 82"/>
                  <a:gd name="T25" fmla="*/ 6 h 65"/>
                  <a:gd name="T26" fmla="*/ 22 w 82"/>
                  <a:gd name="T27" fmla="*/ 13 h 65"/>
                  <a:gd name="T28" fmla="*/ 7 w 82"/>
                  <a:gd name="T29" fmla="*/ 14 h 65"/>
                  <a:gd name="T30" fmla="*/ 3 w 82"/>
                  <a:gd name="T31" fmla="*/ 20 h 65"/>
                  <a:gd name="T32" fmla="*/ 0 w 82"/>
                  <a:gd name="T33" fmla="*/ 26 h 65"/>
                  <a:gd name="T34" fmla="*/ 1 w 82"/>
                  <a:gd name="T35" fmla="*/ 49 h 65"/>
                  <a:gd name="T36" fmla="*/ 10 w 82"/>
                  <a:gd name="T37" fmla="*/ 61 h 65"/>
                  <a:gd name="T38" fmla="*/ 23 w 82"/>
                  <a:gd name="T39" fmla="*/ 65 h 65"/>
                  <a:gd name="T40" fmla="*/ 34 w 82"/>
                  <a:gd name="T41" fmla="*/ 61 h 65"/>
                  <a:gd name="T42" fmla="*/ 28 w 82"/>
                  <a:gd name="T43" fmla="*/ 50 h 65"/>
                  <a:gd name="T44" fmla="*/ 41 w 82"/>
                  <a:gd name="T45" fmla="*/ 34 h 65"/>
                  <a:gd name="T46" fmla="*/ 45 w 82"/>
                  <a:gd name="T47" fmla="*/ 37 h 65"/>
                  <a:gd name="T48" fmla="*/ 49 w 82"/>
                  <a:gd name="T49" fmla="*/ 28 h 65"/>
                  <a:gd name="T50" fmla="*/ 49 w 82"/>
                  <a:gd name="T51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65">
                    <a:moveTo>
                      <a:pt x="82" y="47"/>
                    </a:moveTo>
                    <a:lnTo>
                      <a:pt x="75" y="36"/>
                    </a:lnTo>
                    <a:lnTo>
                      <a:pt x="50" y="44"/>
                    </a:lnTo>
                    <a:lnTo>
                      <a:pt x="54" y="53"/>
                    </a:lnTo>
                    <a:lnTo>
                      <a:pt x="72" y="65"/>
                    </a:lnTo>
                    <a:lnTo>
                      <a:pt x="82" y="47"/>
                    </a:lnTo>
                    <a:lnTo>
                      <a:pt x="82" y="47"/>
                    </a:lnTo>
                    <a:close/>
                    <a:moveTo>
                      <a:pt x="49" y="28"/>
                    </a:moveTo>
                    <a:lnTo>
                      <a:pt x="40" y="25"/>
                    </a:lnTo>
                    <a:lnTo>
                      <a:pt x="37" y="18"/>
                    </a:lnTo>
                    <a:lnTo>
                      <a:pt x="42" y="11"/>
                    </a:lnTo>
                    <a:lnTo>
                      <a:pt x="42" y="0"/>
                    </a:lnTo>
                    <a:lnTo>
                      <a:pt x="28" y="6"/>
                    </a:lnTo>
                    <a:lnTo>
                      <a:pt x="22" y="13"/>
                    </a:lnTo>
                    <a:lnTo>
                      <a:pt x="7" y="14"/>
                    </a:lnTo>
                    <a:lnTo>
                      <a:pt x="3" y="20"/>
                    </a:lnTo>
                    <a:lnTo>
                      <a:pt x="0" y="26"/>
                    </a:lnTo>
                    <a:lnTo>
                      <a:pt x="1" y="49"/>
                    </a:lnTo>
                    <a:lnTo>
                      <a:pt x="10" y="61"/>
                    </a:lnTo>
                    <a:lnTo>
                      <a:pt x="23" y="65"/>
                    </a:lnTo>
                    <a:lnTo>
                      <a:pt x="34" y="61"/>
                    </a:lnTo>
                    <a:lnTo>
                      <a:pt x="28" y="50"/>
                    </a:lnTo>
                    <a:lnTo>
                      <a:pt x="41" y="34"/>
                    </a:lnTo>
                    <a:lnTo>
                      <a:pt x="45" y="37"/>
                    </a:lnTo>
                    <a:lnTo>
                      <a:pt x="49" y="28"/>
                    </a:lnTo>
                    <a:lnTo>
                      <a:pt x="49" y="28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5" name="Algeria">
                <a:extLst>
                  <a:ext uri="{FF2B5EF4-FFF2-40B4-BE49-F238E27FC236}">
                    <a16:creationId xmlns:a16="http://schemas.microsoft.com/office/drawing/2014/main" id="{6163F89E-8394-4AAD-9809-844B7717F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5559" y="3373751"/>
                <a:ext cx="593021" cy="604263"/>
              </a:xfrm>
              <a:custGeom>
                <a:avLst/>
                <a:gdLst>
                  <a:gd name="T0" fmla="*/ 342 w 422"/>
                  <a:gd name="T1" fmla="*/ 5 h 430"/>
                  <a:gd name="T2" fmla="*/ 329 w 422"/>
                  <a:gd name="T3" fmla="*/ 6 h 430"/>
                  <a:gd name="T4" fmla="*/ 320 w 422"/>
                  <a:gd name="T5" fmla="*/ 0 h 430"/>
                  <a:gd name="T6" fmla="*/ 299 w 422"/>
                  <a:gd name="T7" fmla="*/ 0 h 430"/>
                  <a:gd name="T8" fmla="*/ 281 w 422"/>
                  <a:gd name="T9" fmla="*/ 10 h 430"/>
                  <a:gd name="T10" fmla="*/ 271 w 422"/>
                  <a:gd name="T11" fmla="*/ 7 h 430"/>
                  <a:gd name="T12" fmla="*/ 238 w 422"/>
                  <a:gd name="T13" fmla="*/ 8 h 430"/>
                  <a:gd name="T14" fmla="*/ 205 w 422"/>
                  <a:gd name="T15" fmla="*/ 12 h 430"/>
                  <a:gd name="T16" fmla="*/ 187 w 422"/>
                  <a:gd name="T17" fmla="*/ 20 h 430"/>
                  <a:gd name="T18" fmla="*/ 174 w 422"/>
                  <a:gd name="T19" fmla="*/ 30 h 430"/>
                  <a:gd name="T20" fmla="*/ 152 w 422"/>
                  <a:gd name="T21" fmla="*/ 35 h 430"/>
                  <a:gd name="T22" fmla="*/ 133 w 422"/>
                  <a:gd name="T23" fmla="*/ 48 h 430"/>
                  <a:gd name="T24" fmla="*/ 141 w 422"/>
                  <a:gd name="T25" fmla="*/ 63 h 430"/>
                  <a:gd name="T26" fmla="*/ 142 w 422"/>
                  <a:gd name="T27" fmla="*/ 78 h 430"/>
                  <a:gd name="T28" fmla="*/ 148 w 422"/>
                  <a:gd name="T29" fmla="*/ 102 h 430"/>
                  <a:gd name="T30" fmla="*/ 154 w 422"/>
                  <a:gd name="T31" fmla="*/ 107 h 430"/>
                  <a:gd name="T32" fmla="*/ 150 w 422"/>
                  <a:gd name="T33" fmla="*/ 117 h 430"/>
                  <a:gd name="T34" fmla="*/ 124 w 422"/>
                  <a:gd name="T35" fmla="*/ 120 h 430"/>
                  <a:gd name="T36" fmla="*/ 115 w 422"/>
                  <a:gd name="T37" fmla="*/ 130 h 430"/>
                  <a:gd name="T38" fmla="*/ 103 w 422"/>
                  <a:gd name="T39" fmla="*/ 132 h 430"/>
                  <a:gd name="T40" fmla="*/ 102 w 422"/>
                  <a:gd name="T41" fmla="*/ 148 h 430"/>
                  <a:gd name="T42" fmla="*/ 78 w 422"/>
                  <a:gd name="T43" fmla="*/ 158 h 430"/>
                  <a:gd name="T44" fmla="*/ 71 w 422"/>
                  <a:gd name="T45" fmla="*/ 170 h 430"/>
                  <a:gd name="T46" fmla="*/ 54 w 422"/>
                  <a:gd name="T47" fmla="*/ 177 h 430"/>
                  <a:gd name="T48" fmla="*/ 34 w 422"/>
                  <a:gd name="T49" fmla="*/ 180 h 430"/>
                  <a:gd name="T50" fmla="*/ 1 w 422"/>
                  <a:gd name="T51" fmla="*/ 198 h 430"/>
                  <a:gd name="T52" fmla="*/ 0 w 422"/>
                  <a:gd name="T53" fmla="*/ 226 h 430"/>
                  <a:gd name="T54" fmla="*/ 0 w 422"/>
                  <a:gd name="T55" fmla="*/ 227 h 430"/>
                  <a:gd name="T56" fmla="*/ 0 w 422"/>
                  <a:gd name="T57" fmla="*/ 232 h 430"/>
                  <a:gd name="T58" fmla="*/ 76 w 422"/>
                  <a:gd name="T59" fmla="*/ 289 h 430"/>
                  <a:gd name="T60" fmla="*/ 145 w 422"/>
                  <a:gd name="T61" fmla="*/ 342 h 430"/>
                  <a:gd name="T62" fmla="*/ 214 w 422"/>
                  <a:gd name="T63" fmla="*/ 393 h 430"/>
                  <a:gd name="T64" fmla="*/ 218 w 422"/>
                  <a:gd name="T65" fmla="*/ 404 h 430"/>
                  <a:gd name="T66" fmla="*/ 232 w 422"/>
                  <a:gd name="T67" fmla="*/ 411 h 430"/>
                  <a:gd name="T68" fmla="*/ 241 w 422"/>
                  <a:gd name="T69" fmla="*/ 416 h 430"/>
                  <a:gd name="T70" fmla="*/ 242 w 422"/>
                  <a:gd name="T71" fmla="*/ 430 h 430"/>
                  <a:gd name="T72" fmla="*/ 264 w 422"/>
                  <a:gd name="T73" fmla="*/ 428 h 430"/>
                  <a:gd name="T74" fmla="*/ 293 w 422"/>
                  <a:gd name="T75" fmla="*/ 417 h 430"/>
                  <a:gd name="T76" fmla="*/ 353 w 422"/>
                  <a:gd name="T77" fmla="*/ 371 h 430"/>
                  <a:gd name="T78" fmla="*/ 422 w 422"/>
                  <a:gd name="T79" fmla="*/ 325 h 430"/>
                  <a:gd name="T80" fmla="*/ 413 w 422"/>
                  <a:gd name="T81" fmla="*/ 310 h 430"/>
                  <a:gd name="T82" fmla="*/ 397 w 422"/>
                  <a:gd name="T83" fmla="*/ 300 h 430"/>
                  <a:gd name="T84" fmla="*/ 387 w 422"/>
                  <a:gd name="T85" fmla="*/ 303 h 430"/>
                  <a:gd name="T86" fmla="*/ 379 w 422"/>
                  <a:gd name="T87" fmla="*/ 290 h 430"/>
                  <a:gd name="T88" fmla="*/ 379 w 422"/>
                  <a:gd name="T89" fmla="*/ 280 h 430"/>
                  <a:gd name="T90" fmla="*/ 366 w 422"/>
                  <a:gd name="T91" fmla="*/ 262 h 430"/>
                  <a:gd name="T92" fmla="*/ 373 w 422"/>
                  <a:gd name="T93" fmla="*/ 253 h 430"/>
                  <a:gd name="T94" fmla="*/ 372 w 422"/>
                  <a:gd name="T95" fmla="*/ 238 h 430"/>
                  <a:gd name="T96" fmla="*/ 374 w 422"/>
                  <a:gd name="T97" fmla="*/ 225 h 430"/>
                  <a:gd name="T98" fmla="*/ 373 w 422"/>
                  <a:gd name="T99" fmla="*/ 214 h 430"/>
                  <a:gd name="T100" fmla="*/ 375 w 422"/>
                  <a:gd name="T101" fmla="*/ 195 h 430"/>
                  <a:gd name="T102" fmla="*/ 374 w 422"/>
                  <a:gd name="T103" fmla="*/ 184 h 430"/>
                  <a:gd name="T104" fmla="*/ 367 w 422"/>
                  <a:gd name="T105" fmla="*/ 162 h 430"/>
                  <a:gd name="T106" fmla="*/ 358 w 422"/>
                  <a:gd name="T107" fmla="*/ 120 h 430"/>
                  <a:gd name="T108" fmla="*/ 344 w 422"/>
                  <a:gd name="T109" fmla="*/ 111 h 430"/>
                  <a:gd name="T110" fmla="*/ 344 w 422"/>
                  <a:gd name="T111" fmla="*/ 106 h 430"/>
                  <a:gd name="T112" fmla="*/ 328 w 422"/>
                  <a:gd name="T113" fmla="*/ 91 h 430"/>
                  <a:gd name="T114" fmla="*/ 326 w 422"/>
                  <a:gd name="T115" fmla="*/ 73 h 430"/>
                  <a:gd name="T116" fmla="*/ 338 w 422"/>
                  <a:gd name="T117" fmla="*/ 60 h 430"/>
                  <a:gd name="T118" fmla="*/ 342 w 422"/>
                  <a:gd name="T119" fmla="*/ 40 h 430"/>
                  <a:gd name="T120" fmla="*/ 338 w 422"/>
                  <a:gd name="T121" fmla="*/ 17 h 430"/>
                  <a:gd name="T122" fmla="*/ 342 w 422"/>
                  <a:gd name="T123" fmla="*/ 5 h 430"/>
                  <a:gd name="T124" fmla="*/ 342 w 422"/>
                  <a:gd name="T125" fmla="*/ 5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2" h="430">
                    <a:moveTo>
                      <a:pt x="342" y="5"/>
                    </a:moveTo>
                    <a:lnTo>
                      <a:pt x="329" y="6"/>
                    </a:lnTo>
                    <a:lnTo>
                      <a:pt x="320" y="0"/>
                    </a:lnTo>
                    <a:lnTo>
                      <a:pt x="299" y="0"/>
                    </a:lnTo>
                    <a:lnTo>
                      <a:pt x="281" y="10"/>
                    </a:lnTo>
                    <a:lnTo>
                      <a:pt x="271" y="7"/>
                    </a:lnTo>
                    <a:lnTo>
                      <a:pt x="238" y="8"/>
                    </a:lnTo>
                    <a:lnTo>
                      <a:pt x="205" y="12"/>
                    </a:lnTo>
                    <a:lnTo>
                      <a:pt x="187" y="20"/>
                    </a:lnTo>
                    <a:lnTo>
                      <a:pt x="174" y="30"/>
                    </a:lnTo>
                    <a:lnTo>
                      <a:pt x="152" y="35"/>
                    </a:lnTo>
                    <a:lnTo>
                      <a:pt x="133" y="48"/>
                    </a:lnTo>
                    <a:lnTo>
                      <a:pt x="141" y="63"/>
                    </a:lnTo>
                    <a:lnTo>
                      <a:pt x="142" y="78"/>
                    </a:lnTo>
                    <a:lnTo>
                      <a:pt x="148" y="102"/>
                    </a:lnTo>
                    <a:lnTo>
                      <a:pt x="154" y="107"/>
                    </a:lnTo>
                    <a:lnTo>
                      <a:pt x="150" y="117"/>
                    </a:lnTo>
                    <a:lnTo>
                      <a:pt x="124" y="120"/>
                    </a:lnTo>
                    <a:lnTo>
                      <a:pt x="115" y="130"/>
                    </a:lnTo>
                    <a:lnTo>
                      <a:pt x="103" y="132"/>
                    </a:lnTo>
                    <a:lnTo>
                      <a:pt x="102" y="148"/>
                    </a:lnTo>
                    <a:lnTo>
                      <a:pt x="78" y="158"/>
                    </a:lnTo>
                    <a:lnTo>
                      <a:pt x="71" y="170"/>
                    </a:lnTo>
                    <a:lnTo>
                      <a:pt x="54" y="177"/>
                    </a:lnTo>
                    <a:lnTo>
                      <a:pt x="34" y="180"/>
                    </a:lnTo>
                    <a:lnTo>
                      <a:pt x="1" y="198"/>
                    </a:lnTo>
                    <a:lnTo>
                      <a:pt x="0" y="226"/>
                    </a:lnTo>
                    <a:lnTo>
                      <a:pt x="0" y="227"/>
                    </a:lnTo>
                    <a:lnTo>
                      <a:pt x="0" y="232"/>
                    </a:lnTo>
                    <a:lnTo>
                      <a:pt x="76" y="289"/>
                    </a:lnTo>
                    <a:lnTo>
                      <a:pt x="145" y="342"/>
                    </a:lnTo>
                    <a:lnTo>
                      <a:pt x="214" y="393"/>
                    </a:lnTo>
                    <a:lnTo>
                      <a:pt x="218" y="404"/>
                    </a:lnTo>
                    <a:lnTo>
                      <a:pt x="232" y="411"/>
                    </a:lnTo>
                    <a:lnTo>
                      <a:pt x="241" y="416"/>
                    </a:lnTo>
                    <a:lnTo>
                      <a:pt x="242" y="430"/>
                    </a:lnTo>
                    <a:lnTo>
                      <a:pt x="264" y="428"/>
                    </a:lnTo>
                    <a:lnTo>
                      <a:pt x="293" y="417"/>
                    </a:lnTo>
                    <a:lnTo>
                      <a:pt x="353" y="371"/>
                    </a:lnTo>
                    <a:lnTo>
                      <a:pt x="422" y="325"/>
                    </a:lnTo>
                    <a:lnTo>
                      <a:pt x="413" y="310"/>
                    </a:lnTo>
                    <a:lnTo>
                      <a:pt x="397" y="300"/>
                    </a:lnTo>
                    <a:lnTo>
                      <a:pt x="387" y="303"/>
                    </a:lnTo>
                    <a:lnTo>
                      <a:pt x="379" y="290"/>
                    </a:lnTo>
                    <a:lnTo>
                      <a:pt x="379" y="280"/>
                    </a:lnTo>
                    <a:lnTo>
                      <a:pt x="366" y="262"/>
                    </a:lnTo>
                    <a:lnTo>
                      <a:pt x="373" y="253"/>
                    </a:lnTo>
                    <a:lnTo>
                      <a:pt x="372" y="238"/>
                    </a:lnTo>
                    <a:lnTo>
                      <a:pt x="374" y="225"/>
                    </a:lnTo>
                    <a:lnTo>
                      <a:pt x="373" y="214"/>
                    </a:lnTo>
                    <a:lnTo>
                      <a:pt x="375" y="195"/>
                    </a:lnTo>
                    <a:lnTo>
                      <a:pt x="374" y="184"/>
                    </a:lnTo>
                    <a:lnTo>
                      <a:pt x="367" y="162"/>
                    </a:lnTo>
                    <a:lnTo>
                      <a:pt x="358" y="120"/>
                    </a:lnTo>
                    <a:lnTo>
                      <a:pt x="344" y="111"/>
                    </a:lnTo>
                    <a:lnTo>
                      <a:pt x="344" y="106"/>
                    </a:lnTo>
                    <a:lnTo>
                      <a:pt x="328" y="91"/>
                    </a:lnTo>
                    <a:lnTo>
                      <a:pt x="326" y="73"/>
                    </a:lnTo>
                    <a:lnTo>
                      <a:pt x="338" y="60"/>
                    </a:lnTo>
                    <a:lnTo>
                      <a:pt x="342" y="40"/>
                    </a:lnTo>
                    <a:lnTo>
                      <a:pt x="338" y="17"/>
                    </a:lnTo>
                    <a:lnTo>
                      <a:pt x="342" y="5"/>
                    </a:lnTo>
                    <a:lnTo>
                      <a:pt x="342" y="5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6" name="Egypt">
                <a:extLst>
                  <a:ext uri="{FF2B5EF4-FFF2-40B4-BE49-F238E27FC236}">
                    <a16:creationId xmlns:a16="http://schemas.microsoft.com/office/drawing/2014/main" id="{67354E8D-7C37-4048-A043-426BE78A8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2706" y="3560652"/>
                <a:ext cx="365368" cy="318995"/>
              </a:xfrm>
              <a:custGeom>
                <a:avLst/>
                <a:gdLst>
                  <a:gd name="T0" fmla="*/ 74 w 260"/>
                  <a:gd name="T1" fmla="*/ 13 h 227"/>
                  <a:gd name="T2" fmla="*/ 53 w 260"/>
                  <a:gd name="T3" fmla="*/ 6 h 227"/>
                  <a:gd name="T4" fmla="*/ 34 w 260"/>
                  <a:gd name="T5" fmla="*/ 0 h 227"/>
                  <a:gd name="T6" fmla="*/ 7 w 260"/>
                  <a:gd name="T7" fmla="*/ 1 h 227"/>
                  <a:gd name="T8" fmla="*/ 0 w 260"/>
                  <a:gd name="T9" fmla="*/ 12 h 227"/>
                  <a:gd name="T10" fmla="*/ 4 w 260"/>
                  <a:gd name="T11" fmla="*/ 21 h 227"/>
                  <a:gd name="T12" fmla="*/ 0 w 260"/>
                  <a:gd name="T13" fmla="*/ 36 h 227"/>
                  <a:gd name="T14" fmla="*/ 8 w 260"/>
                  <a:gd name="T15" fmla="*/ 55 h 227"/>
                  <a:gd name="T16" fmla="*/ 12 w 260"/>
                  <a:gd name="T17" fmla="*/ 140 h 227"/>
                  <a:gd name="T18" fmla="*/ 16 w 260"/>
                  <a:gd name="T19" fmla="*/ 227 h 227"/>
                  <a:gd name="T20" fmla="*/ 98 w 260"/>
                  <a:gd name="T21" fmla="*/ 227 h 227"/>
                  <a:gd name="T22" fmla="*/ 178 w 260"/>
                  <a:gd name="T23" fmla="*/ 227 h 227"/>
                  <a:gd name="T24" fmla="*/ 260 w 260"/>
                  <a:gd name="T25" fmla="*/ 227 h 227"/>
                  <a:gd name="T26" fmla="*/ 256 w 260"/>
                  <a:gd name="T27" fmla="*/ 223 h 227"/>
                  <a:gd name="T28" fmla="*/ 231 w 260"/>
                  <a:gd name="T29" fmla="*/ 201 h 227"/>
                  <a:gd name="T30" fmla="*/ 229 w 260"/>
                  <a:gd name="T31" fmla="*/ 185 h 227"/>
                  <a:gd name="T32" fmla="*/ 233 w 260"/>
                  <a:gd name="T33" fmla="*/ 182 h 227"/>
                  <a:gd name="T34" fmla="*/ 213 w 260"/>
                  <a:gd name="T35" fmla="*/ 156 h 227"/>
                  <a:gd name="T36" fmla="*/ 205 w 260"/>
                  <a:gd name="T37" fmla="*/ 142 h 227"/>
                  <a:gd name="T38" fmla="*/ 197 w 260"/>
                  <a:gd name="T39" fmla="*/ 128 h 227"/>
                  <a:gd name="T40" fmla="*/ 179 w 260"/>
                  <a:gd name="T41" fmla="*/ 92 h 227"/>
                  <a:gd name="T42" fmla="*/ 164 w 260"/>
                  <a:gd name="T43" fmla="*/ 68 h 227"/>
                  <a:gd name="T44" fmla="*/ 154 w 260"/>
                  <a:gd name="T45" fmla="*/ 43 h 227"/>
                  <a:gd name="T46" fmla="*/ 156 w 260"/>
                  <a:gd name="T47" fmla="*/ 41 h 227"/>
                  <a:gd name="T48" fmla="*/ 173 w 260"/>
                  <a:gd name="T49" fmla="*/ 74 h 227"/>
                  <a:gd name="T50" fmla="*/ 183 w 260"/>
                  <a:gd name="T51" fmla="*/ 86 h 227"/>
                  <a:gd name="T52" fmla="*/ 191 w 260"/>
                  <a:gd name="T53" fmla="*/ 93 h 227"/>
                  <a:gd name="T54" fmla="*/ 195 w 260"/>
                  <a:gd name="T55" fmla="*/ 88 h 227"/>
                  <a:gd name="T56" fmla="*/ 200 w 260"/>
                  <a:gd name="T57" fmla="*/ 76 h 227"/>
                  <a:gd name="T58" fmla="*/ 202 w 260"/>
                  <a:gd name="T59" fmla="*/ 58 h 227"/>
                  <a:gd name="T60" fmla="*/ 207 w 260"/>
                  <a:gd name="T61" fmla="*/ 49 h 227"/>
                  <a:gd name="T62" fmla="*/ 205 w 260"/>
                  <a:gd name="T63" fmla="*/ 43 h 227"/>
                  <a:gd name="T64" fmla="*/ 190 w 260"/>
                  <a:gd name="T65" fmla="*/ 8 h 227"/>
                  <a:gd name="T66" fmla="*/ 190 w 260"/>
                  <a:gd name="T67" fmla="*/ 8 h 227"/>
                  <a:gd name="T68" fmla="*/ 180 w 260"/>
                  <a:gd name="T69" fmla="*/ 15 h 227"/>
                  <a:gd name="T70" fmla="*/ 164 w 260"/>
                  <a:gd name="T71" fmla="*/ 13 h 227"/>
                  <a:gd name="T72" fmla="*/ 149 w 260"/>
                  <a:gd name="T73" fmla="*/ 7 h 227"/>
                  <a:gd name="T74" fmla="*/ 144 w 260"/>
                  <a:gd name="T75" fmla="*/ 15 h 227"/>
                  <a:gd name="T76" fmla="*/ 138 w 260"/>
                  <a:gd name="T77" fmla="*/ 3 h 227"/>
                  <a:gd name="T78" fmla="*/ 123 w 260"/>
                  <a:gd name="T79" fmla="*/ 1 h 227"/>
                  <a:gd name="T80" fmla="*/ 106 w 260"/>
                  <a:gd name="T81" fmla="*/ 2 h 227"/>
                  <a:gd name="T82" fmla="*/ 98 w 260"/>
                  <a:gd name="T83" fmla="*/ 9 h 227"/>
                  <a:gd name="T84" fmla="*/ 83 w 260"/>
                  <a:gd name="T85" fmla="*/ 16 h 227"/>
                  <a:gd name="T86" fmla="*/ 74 w 260"/>
                  <a:gd name="T87" fmla="*/ 13 h 227"/>
                  <a:gd name="T88" fmla="*/ 74 w 260"/>
                  <a:gd name="T89" fmla="*/ 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0" h="227">
                    <a:moveTo>
                      <a:pt x="74" y="13"/>
                    </a:moveTo>
                    <a:lnTo>
                      <a:pt x="53" y="6"/>
                    </a:lnTo>
                    <a:lnTo>
                      <a:pt x="34" y="0"/>
                    </a:lnTo>
                    <a:lnTo>
                      <a:pt x="7" y="1"/>
                    </a:lnTo>
                    <a:lnTo>
                      <a:pt x="0" y="12"/>
                    </a:lnTo>
                    <a:lnTo>
                      <a:pt x="4" y="21"/>
                    </a:lnTo>
                    <a:lnTo>
                      <a:pt x="0" y="36"/>
                    </a:lnTo>
                    <a:lnTo>
                      <a:pt x="8" y="55"/>
                    </a:lnTo>
                    <a:lnTo>
                      <a:pt x="12" y="140"/>
                    </a:lnTo>
                    <a:lnTo>
                      <a:pt x="16" y="227"/>
                    </a:lnTo>
                    <a:lnTo>
                      <a:pt x="98" y="227"/>
                    </a:lnTo>
                    <a:lnTo>
                      <a:pt x="178" y="227"/>
                    </a:lnTo>
                    <a:lnTo>
                      <a:pt x="260" y="227"/>
                    </a:lnTo>
                    <a:lnTo>
                      <a:pt x="256" y="223"/>
                    </a:lnTo>
                    <a:lnTo>
                      <a:pt x="231" y="201"/>
                    </a:lnTo>
                    <a:lnTo>
                      <a:pt x="229" y="185"/>
                    </a:lnTo>
                    <a:lnTo>
                      <a:pt x="233" y="182"/>
                    </a:lnTo>
                    <a:lnTo>
                      <a:pt x="213" y="156"/>
                    </a:lnTo>
                    <a:lnTo>
                      <a:pt x="205" y="142"/>
                    </a:lnTo>
                    <a:lnTo>
                      <a:pt x="197" y="128"/>
                    </a:lnTo>
                    <a:lnTo>
                      <a:pt x="179" y="92"/>
                    </a:lnTo>
                    <a:lnTo>
                      <a:pt x="164" y="68"/>
                    </a:lnTo>
                    <a:lnTo>
                      <a:pt x="154" y="43"/>
                    </a:lnTo>
                    <a:lnTo>
                      <a:pt x="156" y="41"/>
                    </a:lnTo>
                    <a:lnTo>
                      <a:pt x="173" y="74"/>
                    </a:lnTo>
                    <a:lnTo>
                      <a:pt x="183" y="86"/>
                    </a:lnTo>
                    <a:lnTo>
                      <a:pt x="191" y="93"/>
                    </a:lnTo>
                    <a:lnTo>
                      <a:pt x="195" y="88"/>
                    </a:lnTo>
                    <a:lnTo>
                      <a:pt x="200" y="76"/>
                    </a:lnTo>
                    <a:lnTo>
                      <a:pt x="202" y="58"/>
                    </a:lnTo>
                    <a:lnTo>
                      <a:pt x="207" y="49"/>
                    </a:lnTo>
                    <a:lnTo>
                      <a:pt x="205" y="43"/>
                    </a:lnTo>
                    <a:lnTo>
                      <a:pt x="190" y="8"/>
                    </a:lnTo>
                    <a:lnTo>
                      <a:pt x="190" y="8"/>
                    </a:lnTo>
                    <a:lnTo>
                      <a:pt x="180" y="15"/>
                    </a:lnTo>
                    <a:lnTo>
                      <a:pt x="164" y="13"/>
                    </a:lnTo>
                    <a:lnTo>
                      <a:pt x="149" y="7"/>
                    </a:lnTo>
                    <a:lnTo>
                      <a:pt x="144" y="15"/>
                    </a:lnTo>
                    <a:lnTo>
                      <a:pt x="138" y="3"/>
                    </a:lnTo>
                    <a:lnTo>
                      <a:pt x="123" y="1"/>
                    </a:lnTo>
                    <a:lnTo>
                      <a:pt x="106" y="2"/>
                    </a:lnTo>
                    <a:lnTo>
                      <a:pt x="98" y="9"/>
                    </a:lnTo>
                    <a:lnTo>
                      <a:pt x="83" y="16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7" name="Eritrea">
                <a:extLst>
                  <a:ext uri="{FF2B5EF4-FFF2-40B4-BE49-F238E27FC236}">
                    <a16:creationId xmlns:a16="http://schemas.microsoft.com/office/drawing/2014/main" id="{58ECCA06-7BF1-4DF8-B81C-2335AAD62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5264" y="4014551"/>
                <a:ext cx="199547" cy="184090"/>
              </a:xfrm>
              <a:custGeom>
                <a:avLst/>
                <a:gdLst>
                  <a:gd name="T0" fmla="*/ 71 w 142"/>
                  <a:gd name="T1" fmla="*/ 60 h 131"/>
                  <a:gd name="T2" fmla="*/ 60 w 142"/>
                  <a:gd name="T3" fmla="*/ 49 h 131"/>
                  <a:gd name="T4" fmla="*/ 52 w 142"/>
                  <a:gd name="T5" fmla="*/ 27 h 131"/>
                  <a:gd name="T6" fmla="*/ 39 w 142"/>
                  <a:gd name="T7" fmla="*/ 0 h 131"/>
                  <a:gd name="T8" fmla="*/ 29 w 142"/>
                  <a:gd name="T9" fmla="*/ 13 h 131"/>
                  <a:gd name="T10" fmla="*/ 14 w 142"/>
                  <a:gd name="T11" fmla="*/ 16 h 131"/>
                  <a:gd name="T12" fmla="*/ 8 w 142"/>
                  <a:gd name="T13" fmla="*/ 24 h 131"/>
                  <a:gd name="T14" fmla="*/ 6 w 142"/>
                  <a:gd name="T15" fmla="*/ 40 h 131"/>
                  <a:gd name="T16" fmla="*/ 0 w 142"/>
                  <a:gd name="T17" fmla="*/ 75 h 131"/>
                  <a:gd name="T18" fmla="*/ 2 w 142"/>
                  <a:gd name="T19" fmla="*/ 85 h 131"/>
                  <a:gd name="T20" fmla="*/ 26 w 142"/>
                  <a:gd name="T21" fmla="*/ 89 h 131"/>
                  <a:gd name="T22" fmla="*/ 32 w 142"/>
                  <a:gd name="T23" fmla="*/ 72 h 131"/>
                  <a:gd name="T24" fmla="*/ 45 w 142"/>
                  <a:gd name="T25" fmla="*/ 83 h 131"/>
                  <a:gd name="T26" fmla="*/ 57 w 142"/>
                  <a:gd name="T27" fmla="*/ 77 h 131"/>
                  <a:gd name="T28" fmla="*/ 62 w 142"/>
                  <a:gd name="T29" fmla="*/ 82 h 131"/>
                  <a:gd name="T30" fmla="*/ 76 w 142"/>
                  <a:gd name="T31" fmla="*/ 82 h 131"/>
                  <a:gd name="T32" fmla="*/ 95 w 142"/>
                  <a:gd name="T33" fmla="*/ 91 h 131"/>
                  <a:gd name="T34" fmla="*/ 101 w 142"/>
                  <a:gd name="T35" fmla="*/ 100 h 131"/>
                  <a:gd name="T36" fmla="*/ 110 w 142"/>
                  <a:gd name="T37" fmla="*/ 107 h 131"/>
                  <a:gd name="T38" fmla="*/ 119 w 142"/>
                  <a:gd name="T39" fmla="*/ 121 h 131"/>
                  <a:gd name="T40" fmla="*/ 127 w 142"/>
                  <a:gd name="T41" fmla="*/ 129 h 131"/>
                  <a:gd name="T42" fmla="*/ 136 w 142"/>
                  <a:gd name="T43" fmla="*/ 131 h 131"/>
                  <a:gd name="T44" fmla="*/ 142 w 142"/>
                  <a:gd name="T45" fmla="*/ 126 h 131"/>
                  <a:gd name="T46" fmla="*/ 131 w 142"/>
                  <a:gd name="T47" fmla="*/ 118 h 131"/>
                  <a:gd name="T48" fmla="*/ 125 w 142"/>
                  <a:gd name="T49" fmla="*/ 110 h 131"/>
                  <a:gd name="T50" fmla="*/ 113 w 142"/>
                  <a:gd name="T51" fmla="*/ 96 h 131"/>
                  <a:gd name="T52" fmla="*/ 101 w 142"/>
                  <a:gd name="T53" fmla="*/ 83 h 131"/>
                  <a:gd name="T54" fmla="*/ 71 w 142"/>
                  <a:gd name="T55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2" h="131">
                    <a:moveTo>
                      <a:pt x="71" y="60"/>
                    </a:moveTo>
                    <a:lnTo>
                      <a:pt x="60" y="49"/>
                    </a:lnTo>
                    <a:lnTo>
                      <a:pt x="52" y="27"/>
                    </a:lnTo>
                    <a:lnTo>
                      <a:pt x="39" y="0"/>
                    </a:lnTo>
                    <a:lnTo>
                      <a:pt x="29" y="13"/>
                    </a:lnTo>
                    <a:lnTo>
                      <a:pt x="14" y="16"/>
                    </a:lnTo>
                    <a:lnTo>
                      <a:pt x="8" y="24"/>
                    </a:lnTo>
                    <a:lnTo>
                      <a:pt x="6" y="40"/>
                    </a:lnTo>
                    <a:lnTo>
                      <a:pt x="0" y="75"/>
                    </a:lnTo>
                    <a:lnTo>
                      <a:pt x="2" y="85"/>
                    </a:lnTo>
                    <a:lnTo>
                      <a:pt x="26" y="89"/>
                    </a:lnTo>
                    <a:lnTo>
                      <a:pt x="32" y="72"/>
                    </a:lnTo>
                    <a:lnTo>
                      <a:pt x="45" y="83"/>
                    </a:lnTo>
                    <a:lnTo>
                      <a:pt x="57" y="77"/>
                    </a:lnTo>
                    <a:lnTo>
                      <a:pt x="62" y="82"/>
                    </a:lnTo>
                    <a:lnTo>
                      <a:pt x="76" y="82"/>
                    </a:lnTo>
                    <a:lnTo>
                      <a:pt x="95" y="91"/>
                    </a:lnTo>
                    <a:lnTo>
                      <a:pt x="101" y="100"/>
                    </a:lnTo>
                    <a:lnTo>
                      <a:pt x="110" y="107"/>
                    </a:lnTo>
                    <a:lnTo>
                      <a:pt x="119" y="121"/>
                    </a:lnTo>
                    <a:lnTo>
                      <a:pt x="127" y="129"/>
                    </a:lnTo>
                    <a:lnTo>
                      <a:pt x="136" y="131"/>
                    </a:lnTo>
                    <a:lnTo>
                      <a:pt x="142" y="126"/>
                    </a:lnTo>
                    <a:lnTo>
                      <a:pt x="131" y="118"/>
                    </a:lnTo>
                    <a:lnTo>
                      <a:pt x="125" y="110"/>
                    </a:lnTo>
                    <a:lnTo>
                      <a:pt x="113" y="96"/>
                    </a:lnTo>
                    <a:lnTo>
                      <a:pt x="101" y="83"/>
                    </a:lnTo>
                    <a:lnTo>
                      <a:pt x="71" y="6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8" name="Estonia">
                <a:extLst>
                  <a:ext uri="{FF2B5EF4-FFF2-40B4-BE49-F238E27FC236}">
                    <a16:creationId xmlns:a16="http://schemas.microsoft.com/office/drawing/2014/main" id="{58605C41-9D8F-4B3A-B167-66D2F24AD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558" y="2648636"/>
                <a:ext cx="113826" cy="64642"/>
              </a:xfrm>
              <a:custGeom>
                <a:avLst/>
                <a:gdLst>
                  <a:gd name="T0" fmla="*/ 42 w 81"/>
                  <a:gd name="T1" fmla="*/ 0 h 46"/>
                  <a:gd name="T2" fmla="*/ 21 w 81"/>
                  <a:gd name="T3" fmla="*/ 3 h 46"/>
                  <a:gd name="T4" fmla="*/ 0 w 81"/>
                  <a:gd name="T5" fmla="*/ 9 h 46"/>
                  <a:gd name="T6" fmla="*/ 4 w 81"/>
                  <a:gd name="T7" fmla="*/ 22 h 46"/>
                  <a:gd name="T8" fmla="*/ 16 w 81"/>
                  <a:gd name="T9" fmla="*/ 30 h 46"/>
                  <a:gd name="T10" fmla="*/ 22 w 81"/>
                  <a:gd name="T11" fmla="*/ 27 h 46"/>
                  <a:gd name="T12" fmla="*/ 22 w 81"/>
                  <a:gd name="T13" fmla="*/ 40 h 46"/>
                  <a:gd name="T14" fmla="*/ 36 w 81"/>
                  <a:gd name="T15" fmla="*/ 36 h 46"/>
                  <a:gd name="T16" fmla="*/ 44 w 81"/>
                  <a:gd name="T17" fmla="*/ 39 h 46"/>
                  <a:gd name="T18" fmla="*/ 60 w 81"/>
                  <a:gd name="T19" fmla="*/ 46 h 46"/>
                  <a:gd name="T20" fmla="*/ 74 w 81"/>
                  <a:gd name="T21" fmla="*/ 46 h 46"/>
                  <a:gd name="T22" fmla="*/ 81 w 81"/>
                  <a:gd name="T23" fmla="*/ 40 h 46"/>
                  <a:gd name="T24" fmla="*/ 71 w 81"/>
                  <a:gd name="T25" fmla="*/ 19 h 46"/>
                  <a:gd name="T26" fmla="*/ 81 w 81"/>
                  <a:gd name="T27" fmla="*/ 6 h 46"/>
                  <a:gd name="T28" fmla="*/ 78 w 81"/>
                  <a:gd name="T29" fmla="*/ 3 h 46"/>
                  <a:gd name="T30" fmla="*/ 78 w 81"/>
                  <a:gd name="T31" fmla="*/ 3 h 46"/>
                  <a:gd name="T32" fmla="*/ 60 w 81"/>
                  <a:gd name="T33" fmla="*/ 3 h 46"/>
                  <a:gd name="T34" fmla="*/ 42 w 81"/>
                  <a:gd name="T3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1" h="46">
                    <a:moveTo>
                      <a:pt x="42" y="0"/>
                    </a:moveTo>
                    <a:lnTo>
                      <a:pt x="21" y="3"/>
                    </a:lnTo>
                    <a:lnTo>
                      <a:pt x="0" y="9"/>
                    </a:lnTo>
                    <a:lnTo>
                      <a:pt x="4" y="22"/>
                    </a:lnTo>
                    <a:lnTo>
                      <a:pt x="16" y="30"/>
                    </a:lnTo>
                    <a:lnTo>
                      <a:pt x="22" y="27"/>
                    </a:lnTo>
                    <a:lnTo>
                      <a:pt x="22" y="40"/>
                    </a:lnTo>
                    <a:lnTo>
                      <a:pt x="36" y="36"/>
                    </a:lnTo>
                    <a:lnTo>
                      <a:pt x="44" y="39"/>
                    </a:lnTo>
                    <a:lnTo>
                      <a:pt x="60" y="46"/>
                    </a:lnTo>
                    <a:lnTo>
                      <a:pt x="74" y="46"/>
                    </a:lnTo>
                    <a:lnTo>
                      <a:pt x="81" y="40"/>
                    </a:lnTo>
                    <a:lnTo>
                      <a:pt x="71" y="19"/>
                    </a:lnTo>
                    <a:lnTo>
                      <a:pt x="81" y="6"/>
                    </a:lnTo>
                    <a:lnTo>
                      <a:pt x="78" y="3"/>
                    </a:lnTo>
                    <a:lnTo>
                      <a:pt x="78" y="3"/>
                    </a:lnTo>
                    <a:lnTo>
                      <a:pt x="60" y="3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9" name="Ethipia">
                <a:extLst>
                  <a:ext uri="{FF2B5EF4-FFF2-40B4-BE49-F238E27FC236}">
                    <a16:creationId xmlns:a16="http://schemas.microsoft.com/office/drawing/2014/main" id="{91B98AFD-D981-4615-943E-E179E51CD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2516" y="4115730"/>
                <a:ext cx="435631" cy="385042"/>
              </a:xfrm>
              <a:custGeom>
                <a:avLst/>
                <a:gdLst>
                  <a:gd name="T0" fmla="*/ 98 w 310"/>
                  <a:gd name="T1" fmla="*/ 0 h 274"/>
                  <a:gd name="T2" fmla="*/ 92 w 310"/>
                  <a:gd name="T3" fmla="*/ 17 h 274"/>
                  <a:gd name="T4" fmla="*/ 68 w 310"/>
                  <a:gd name="T5" fmla="*/ 13 h 274"/>
                  <a:gd name="T6" fmla="*/ 66 w 310"/>
                  <a:gd name="T7" fmla="*/ 33 h 274"/>
                  <a:gd name="T8" fmla="*/ 57 w 310"/>
                  <a:gd name="T9" fmla="*/ 56 h 274"/>
                  <a:gd name="T10" fmla="*/ 45 w 310"/>
                  <a:gd name="T11" fmla="*/ 68 h 274"/>
                  <a:gd name="T12" fmla="*/ 37 w 310"/>
                  <a:gd name="T13" fmla="*/ 85 h 274"/>
                  <a:gd name="T14" fmla="*/ 35 w 310"/>
                  <a:gd name="T15" fmla="*/ 96 h 274"/>
                  <a:gd name="T16" fmla="*/ 26 w 310"/>
                  <a:gd name="T17" fmla="*/ 102 h 274"/>
                  <a:gd name="T18" fmla="*/ 20 w 310"/>
                  <a:gd name="T19" fmla="*/ 127 h 274"/>
                  <a:gd name="T20" fmla="*/ 20 w 310"/>
                  <a:gd name="T21" fmla="*/ 130 h 274"/>
                  <a:gd name="T22" fmla="*/ 21 w 310"/>
                  <a:gd name="T23" fmla="*/ 149 h 274"/>
                  <a:gd name="T24" fmla="*/ 18 w 310"/>
                  <a:gd name="T25" fmla="*/ 156 h 274"/>
                  <a:gd name="T26" fmla="*/ 7 w 310"/>
                  <a:gd name="T27" fmla="*/ 156 h 274"/>
                  <a:gd name="T28" fmla="*/ 0 w 310"/>
                  <a:gd name="T29" fmla="*/ 169 h 274"/>
                  <a:gd name="T30" fmla="*/ 13 w 310"/>
                  <a:gd name="T31" fmla="*/ 171 h 274"/>
                  <a:gd name="T32" fmla="*/ 24 w 310"/>
                  <a:gd name="T33" fmla="*/ 184 h 274"/>
                  <a:gd name="T34" fmla="*/ 27 w 310"/>
                  <a:gd name="T35" fmla="*/ 193 h 274"/>
                  <a:gd name="T36" fmla="*/ 37 w 310"/>
                  <a:gd name="T37" fmla="*/ 198 h 274"/>
                  <a:gd name="T38" fmla="*/ 50 w 310"/>
                  <a:gd name="T39" fmla="*/ 224 h 274"/>
                  <a:gd name="T40" fmla="*/ 61 w 310"/>
                  <a:gd name="T41" fmla="*/ 228 h 274"/>
                  <a:gd name="T42" fmla="*/ 61 w 310"/>
                  <a:gd name="T43" fmla="*/ 241 h 274"/>
                  <a:gd name="T44" fmla="*/ 69 w 310"/>
                  <a:gd name="T45" fmla="*/ 250 h 274"/>
                  <a:gd name="T46" fmla="*/ 83 w 310"/>
                  <a:gd name="T47" fmla="*/ 250 h 274"/>
                  <a:gd name="T48" fmla="*/ 110 w 310"/>
                  <a:gd name="T49" fmla="*/ 269 h 274"/>
                  <a:gd name="T50" fmla="*/ 116 w 310"/>
                  <a:gd name="T51" fmla="*/ 269 h 274"/>
                  <a:gd name="T52" fmla="*/ 122 w 310"/>
                  <a:gd name="T53" fmla="*/ 269 h 274"/>
                  <a:gd name="T54" fmla="*/ 126 w 310"/>
                  <a:gd name="T55" fmla="*/ 272 h 274"/>
                  <a:gd name="T56" fmla="*/ 140 w 310"/>
                  <a:gd name="T57" fmla="*/ 274 h 274"/>
                  <a:gd name="T58" fmla="*/ 146 w 310"/>
                  <a:gd name="T59" fmla="*/ 264 h 274"/>
                  <a:gd name="T60" fmla="*/ 165 w 310"/>
                  <a:gd name="T61" fmla="*/ 254 h 274"/>
                  <a:gd name="T62" fmla="*/ 174 w 310"/>
                  <a:gd name="T63" fmla="*/ 262 h 274"/>
                  <a:gd name="T64" fmla="*/ 188 w 310"/>
                  <a:gd name="T65" fmla="*/ 262 h 274"/>
                  <a:gd name="T66" fmla="*/ 194 w 310"/>
                  <a:gd name="T67" fmla="*/ 254 h 274"/>
                  <a:gd name="T68" fmla="*/ 207 w 310"/>
                  <a:gd name="T69" fmla="*/ 254 h 274"/>
                  <a:gd name="T70" fmla="*/ 225 w 310"/>
                  <a:gd name="T71" fmla="*/ 237 h 274"/>
                  <a:gd name="T72" fmla="*/ 253 w 310"/>
                  <a:gd name="T73" fmla="*/ 236 h 274"/>
                  <a:gd name="T74" fmla="*/ 310 w 310"/>
                  <a:gd name="T75" fmla="*/ 165 h 274"/>
                  <a:gd name="T76" fmla="*/ 293 w 310"/>
                  <a:gd name="T77" fmla="*/ 165 h 274"/>
                  <a:gd name="T78" fmla="*/ 224 w 310"/>
                  <a:gd name="T79" fmla="*/ 137 h 274"/>
                  <a:gd name="T80" fmla="*/ 215 w 310"/>
                  <a:gd name="T81" fmla="*/ 128 h 274"/>
                  <a:gd name="T82" fmla="*/ 208 w 310"/>
                  <a:gd name="T83" fmla="*/ 117 h 274"/>
                  <a:gd name="T84" fmla="*/ 199 w 310"/>
                  <a:gd name="T85" fmla="*/ 104 h 274"/>
                  <a:gd name="T86" fmla="*/ 203 w 310"/>
                  <a:gd name="T87" fmla="*/ 95 h 274"/>
                  <a:gd name="T88" fmla="*/ 198 w 310"/>
                  <a:gd name="T89" fmla="*/ 91 h 274"/>
                  <a:gd name="T90" fmla="*/ 194 w 310"/>
                  <a:gd name="T91" fmla="*/ 93 h 274"/>
                  <a:gd name="T92" fmla="*/ 182 w 310"/>
                  <a:gd name="T93" fmla="*/ 93 h 274"/>
                  <a:gd name="T94" fmla="*/ 182 w 310"/>
                  <a:gd name="T95" fmla="*/ 85 h 274"/>
                  <a:gd name="T96" fmla="*/ 180 w 310"/>
                  <a:gd name="T97" fmla="*/ 79 h 274"/>
                  <a:gd name="T98" fmla="*/ 186 w 310"/>
                  <a:gd name="T99" fmla="*/ 68 h 274"/>
                  <a:gd name="T100" fmla="*/ 193 w 310"/>
                  <a:gd name="T101" fmla="*/ 57 h 274"/>
                  <a:gd name="T102" fmla="*/ 185 w 310"/>
                  <a:gd name="T103" fmla="*/ 49 h 274"/>
                  <a:gd name="T104" fmla="*/ 176 w 310"/>
                  <a:gd name="T105" fmla="*/ 35 h 274"/>
                  <a:gd name="T106" fmla="*/ 167 w 310"/>
                  <a:gd name="T107" fmla="*/ 28 h 274"/>
                  <a:gd name="T108" fmla="*/ 161 w 310"/>
                  <a:gd name="T109" fmla="*/ 19 h 274"/>
                  <a:gd name="T110" fmla="*/ 142 w 310"/>
                  <a:gd name="T111" fmla="*/ 10 h 274"/>
                  <a:gd name="T112" fmla="*/ 128 w 310"/>
                  <a:gd name="T113" fmla="*/ 10 h 274"/>
                  <a:gd name="T114" fmla="*/ 123 w 310"/>
                  <a:gd name="T115" fmla="*/ 5 h 274"/>
                  <a:gd name="T116" fmla="*/ 111 w 310"/>
                  <a:gd name="T117" fmla="*/ 11 h 274"/>
                  <a:gd name="T118" fmla="*/ 98 w 310"/>
                  <a:gd name="T119" fmla="*/ 0 h 274"/>
                  <a:gd name="T120" fmla="*/ 98 w 310"/>
                  <a:gd name="T121" fmla="*/ 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10" h="274">
                    <a:moveTo>
                      <a:pt x="98" y="0"/>
                    </a:moveTo>
                    <a:lnTo>
                      <a:pt x="92" y="17"/>
                    </a:lnTo>
                    <a:lnTo>
                      <a:pt x="68" y="13"/>
                    </a:lnTo>
                    <a:lnTo>
                      <a:pt x="66" y="33"/>
                    </a:lnTo>
                    <a:lnTo>
                      <a:pt x="57" y="56"/>
                    </a:lnTo>
                    <a:lnTo>
                      <a:pt x="45" y="68"/>
                    </a:lnTo>
                    <a:lnTo>
                      <a:pt x="37" y="85"/>
                    </a:lnTo>
                    <a:lnTo>
                      <a:pt x="35" y="96"/>
                    </a:lnTo>
                    <a:lnTo>
                      <a:pt x="26" y="102"/>
                    </a:lnTo>
                    <a:lnTo>
                      <a:pt x="20" y="127"/>
                    </a:lnTo>
                    <a:lnTo>
                      <a:pt x="20" y="130"/>
                    </a:lnTo>
                    <a:lnTo>
                      <a:pt x="21" y="149"/>
                    </a:lnTo>
                    <a:lnTo>
                      <a:pt x="18" y="156"/>
                    </a:lnTo>
                    <a:lnTo>
                      <a:pt x="7" y="156"/>
                    </a:lnTo>
                    <a:lnTo>
                      <a:pt x="0" y="169"/>
                    </a:lnTo>
                    <a:lnTo>
                      <a:pt x="13" y="171"/>
                    </a:lnTo>
                    <a:lnTo>
                      <a:pt x="24" y="184"/>
                    </a:lnTo>
                    <a:lnTo>
                      <a:pt x="27" y="193"/>
                    </a:lnTo>
                    <a:lnTo>
                      <a:pt x="37" y="198"/>
                    </a:lnTo>
                    <a:lnTo>
                      <a:pt x="50" y="224"/>
                    </a:lnTo>
                    <a:lnTo>
                      <a:pt x="61" y="228"/>
                    </a:lnTo>
                    <a:lnTo>
                      <a:pt x="61" y="241"/>
                    </a:lnTo>
                    <a:lnTo>
                      <a:pt x="69" y="250"/>
                    </a:lnTo>
                    <a:lnTo>
                      <a:pt x="83" y="250"/>
                    </a:lnTo>
                    <a:lnTo>
                      <a:pt x="110" y="269"/>
                    </a:lnTo>
                    <a:lnTo>
                      <a:pt x="116" y="269"/>
                    </a:lnTo>
                    <a:lnTo>
                      <a:pt x="122" y="269"/>
                    </a:lnTo>
                    <a:lnTo>
                      <a:pt x="126" y="272"/>
                    </a:lnTo>
                    <a:lnTo>
                      <a:pt x="140" y="274"/>
                    </a:lnTo>
                    <a:lnTo>
                      <a:pt x="146" y="264"/>
                    </a:lnTo>
                    <a:lnTo>
                      <a:pt x="165" y="254"/>
                    </a:lnTo>
                    <a:lnTo>
                      <a:pt x="174" y="262"/>
                    </a:lnTo>
                    <a:lnTo>
                      <a:pt x="188" y="262"/>
                    </a:lnTo>
                    <a:lnTo>
                      <a:pt x="194" y="254"/>
                    </a:lnTo>
                    <a:lnTo>
                      <a:pt x="207" y="254"/>
                    </a:lnTo>
                    <a:lnTo>
                      <a:pt x="225" y="237"/>
                    </a:lnTo>
                    <a:lnTo>
                      <a:pt x="253" y="236"/>
                    </a:lnTo>
                    <a:lnTo>
                      <a:pt x="310" y="165"/>
                    </a:lnTo>
                    <a:lnTo>
                      <a:pt x="293" y="165"/>
                    </a:lnTo>
                    <a:lnTo>
                      <a:pt x="224" y="137"/>
                    </a:lnTo>
                    <a:lnTo>
                      <a:pt x="215" y="128"/>
                    </a:lnTo>
                    <a:lnTo>
                      <a:pt x="208" y="117"/>
                    </a:lnTo>
                    <a:lnTo>
                      <a:pt x="199" y="104"/>
                    </a:lnTo>
                    <a:lnTo>
                      <a:pt x="203" y="95"/>
                    </a:lnTo>
                    <a:lnTo>
                      <a:pt x="198" y="91"/>
                    </a:lnTo>
                    <a:lnTo>
                      <a:pt x="194" y="93"/>
                    </a:lnTo>
                    <a:lnTo>
                      <a:pt x="182" y="93"/>
                    </a:lnTo>
                    <a:lnTo>
                      <a:pt x="182" y="85"/>
                    </a:lnTo>
                    <a:lnTo>
                      <a:pt x="180" y="79"/>
                    </a:lnTo>
                    <a:lnTo>
                      <a:pt x="186" y="68"/>
                    </a:lnTo>
                    <a:lnTo>
                      <a:pt x="193" y="57"/>
                    </a:lnTo>
                    <a:lnTo>
                      <a:pt x="185" y="49"/>
                    </a:lnTo>
                    <a:lnTo>
                      <a:pt x="176" y="35"/>
                    </a:lnTo>
                    <a:lnTo>
                      <a:pt x="167" y="28"/>
                    </a:lnTo>
                    <a:lnTo>
                      <a:pt x="161" y="19"/>
                    </a:lnTo>
                    <a:lnTo>
                      <a:pt x="142" y="10"/>
                    </a:lnTo>
                    <a:lnTo>
                      <a:pt x="128" y="10"/>
                    </a:lnTo>
                    <a:lnTo>
                      <a:pt x="123" y="5"/>
                    </a:lnTo>
                    <a:lnTo>
                      <a:pt x="111" y="11"/>
                    </a:lnTo>
                    <a:lnTo>
                      <a:pt x="98" y="0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0" name="Finland">
                <a:extLst>
                  <a:ext uri="{FF2B5EF4-FFF2-40B4-BE49-F238E27FC236}">
                    <a16:creationId xmlns:a16="http://schemas.microsoft.com/office/drawing/2014/main" id="{A903B544-D34C-4D8D-BDEF-4CD8A3C60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5542" y="2338073"/>
                <a:ext cx="279647" cy="302132"/>
              </a:xfrm>
              <a:custGeom>
                <a:avLst/>
                <a:gdLst>
                  <a:gd name="T0" fmla="*/ 121 w 199"/>
                  <a:gd name="T1" fmla="*/ 23 h 215"/>
                  <a:gd name="T2" fmla="*/ 124 w 199"/>
                  <a:gd name="T3" fmla="*/ 8 h 215"/>
                  <a:gd name="T4" fmla="*/ 103 w 199"/>
                  <a:gd name="T5" fmla="*/ 0 h 215"/>
                  <a:gd name="T6" fmla="*/ 81 w 199"/>
                  <a:gd name="T7" fmla="*/ 7 h 215"/>
                  <a:gd name="T8" fmla="*/ 77 w 199"/>
                  <a:gd name="T9" fmla="*/ 22 h 215"/>
                  <a:gd name="T10" fmla="*/ 65 w 199"/>
                  <a:gd name="T11" fmla="*/ 30 h 215"/>
                  <a:gd name="T12" fmla="*/ 47 w 199"/>
                  <a:gd name="T13" fmla="*/ 26 h 215"/>
                  <a:gd name="T14" fmla="*/ 27 w 199"/>
                  <a:gd name="T15" fmla="*/ 27 h 215"/>
                  <a:gd name="T16" fmla="*/ 8 w 199"/>
                  <a:gd name="T17" fmla="*/ 16 h 215"/>
                  <a:gd name="T18" fmla="*/ 0 w 199"/>
                  <a:gd name="T19" fmla="*/ 21 h 215"/>
                  <a:gd name="T20" fmla="*/ 22 w 199"/>
                  <a:gd name="T21" fmla="*/ 31 h 215"/>
                  <a:gd name="T22" fmla="*/ 49 w 199"/>
                  <a:gd name="T23" fmla="*/ 45 h 215"/>
                  <a:gd name="T24" fmla="*/ 55 w 199"/>
                  <a:gd name="T25" fmla="*/ 77 h 215"/>
                  <a:gd name="T26" fmla="*/ 63 w 199"/>
                  <a:gd name="T27" fmla="*/ 84 h 215"/>
                  <a:gd name="T28" fmla="*/ 86 w 199"/>
                  <a:gd name="T29" fmla="*/ 95 h 215"/>
                  <a:gd name="T30" fmla="*/ 90 w 199"/>
                  <a:gd name="T31" fmla="*/ 103 h 215"/>
                  <a:gd name="T32" fmla="*/ 80 w 199"/>
                  <a:gd name="T33" fmla="*/ 108 h 215"/>
                  <a:gd name="T34" fmla="*/ 48 w 199"/>
                  <a:gd name="T35" fmla="*/ 130 h 215"/>
                  <a:gd name="T36" fmla="*/ 36 w 199"/>
                  <a:gd name="T37" fmla="*/ 144 h 215"/>
                  <a:gd name="T38" fmla="*/ 30 w 199"/>
                  <a:gd name="T39" fmla="*/ 156 h 215"/>
                  <a:gd name="T40" fmla="*/ 40 w 199"/>
                  <a:gd name="T41" fmla="*/ 176 h 215"/>
                  <a:gd name="T42" fmla="*/ 40 w 199"/>
                  <a:gd name="T43" fmla="*/ 196 h 215"/>
                  <a:gd name="T44" fmla="*/ 58 w 199"/>
                  <a:gd name="T45" fmla="*/ 204 h 215"/>
                  <a:gd name="T46" fmla="*/ 69 w 199"/>
                  <a:gd name="T47" fmla="*/ 215 h 215"/>
                  <a:gd name="T48" fmla="*/ 95 w 199"/>
                  <a:gd name="T49" fmla="*/ 211 h 215"/>
                  <a:gd name="T50" fmla="*/ 123 w 199"/>
                  <a:gd name="T51" fmla="*/ 203 h 215"/>
                  <a:gd name="T52" fmla="*/ 153 w 199"/>
                  <a:gd name="T53" fmla="*/ 201 h 215"/>
                  <a:gd name="T54" fmla="*/ 153 w 199"/>
                  <a:gd name="T55" fmla="*/ 201 h 215"/>
                  <a:gd name="T56" fmla="*/ 183 w 199"/>
                  <a:gd name="T57" fmla="*/ 174 h 215"/>
                  <a:gd name="T58" fmla="*/ 195 w 199"/>
                  <a:gd name="T59" fmla="*/ 161 h 215"/>
                  <a:gd name="T60" fmla="*/ 199 w 199"/>
                  <a:gd name="T61" fmla="*/ 151 h 215"/>
                  <a:gd name="T62" fmla="*/ 172 w 199"/>
                  <a:gd name="T63" fmla="*/ 136 h 215"/>
                  <a:gd name="T64" fmla="*/ 175 w 199"/>
                  <a:gd name="T65" fmla="*/ 122 h 215"/>
                  <a:gd name="T66" fmla="*/ 157 w 199"/>
                  <a:gd name="T67" fmla="*/ 107 h 215"/>
                  <a:gd name="T68" fmla="*/ 163 w 199"/>
                  <a:gd name="T69" fmla="*/ 89 h 215"/>
                  <a:gd name="T70" fmla="*/ 139 w 199"/>
                  <a:gd name="T71" fmla="*/ 66 h 215"/>
                  <a:gd name="T72" fmla="*/ 149 w 199"/>
                  <a:gd name="T73" fmla="*/ 50 h 215"/>
                  <a:gd name="T74" fmla="*/ 122 w 199"/>
                  <a:gd name="T75" fmla="*/ 36 h 215"/>
                  <a:gd name="T76" fmla="*/ 121 w 199"/>
                  <a:gd name="T77" fmla="*/ 23 h 215"/>
                  <a:gd name="T78" fmla="*/ 121 w 199"/>
                  <a:gd name="T79" fmla="*/ 2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9" h="215">
                    <a:moveTo>
                      <a:pt x="121" y="23"/>
                    </a:moveTo>
                    <a:lnTo>
                      <a:pt x="124" y="8"/>
                    </a:lnTo>
                    <a:lnTo>
                      <a:pt x="103" y="0"/>
                    </a:lnTo>
                    <a:lnTo>
                      <a:pt x="81" y="7"/>
                    </a:lnTo>
                    <a:lnTo>
                      <a:pt x="77" y="22"/>
                    </a:lnTo>
                    <a:lnTo>
                      <a:pt x="65" y="30"/>
                    </a:lnTo>
                    <a:lnTo>
                      <a:pt x="47" y="26"/>
                    </a:lnTo>
                    <a:lnTo>
                      <a:pt x="27" y="27"/>
                    </a:lnTo>
                    <a:lnTo>
                      <a:pt x="8" y="16"/>
                    </a:lnTo>
                    <a:lnTo>
                      <a:pt x="0" y="21"/>
                    </a:lnTo>
                    <a:lnTo>
                      <a:pt x="22" y="31"/>
                    </a:lnTo>
                    <a:lnTo>
                      <a:pt x="49" y="45"/>
                    </a:lnTo>
                    <a:lnTo>
                      <a:pt x="55" y="77"/>
                    </a:lnTo>
                    <a:lnTo>
                      <a:pt x="63" y="84"/>
                    </a:lnTo>
                    <a:lnTo>
                      <a:pt x="86" y="95"/>
                    </a:lnTo>
                    <a:lnTo>
                      <a:pt x="90" y="103"/>
                    </a:lnTo>
                    <a:lnTo>
                      <a:pt x="80" y="108"/>
                    </a:lnTo>
                    <a:lnTo>
                      <a:pt x="48" y="130"/>
                    </a:lnTo>
                    <a:lnTo>
                      <a:pt x="36" y="144"/>
                    </a:lnTo>
                    <a:lnTo>
                      <a:pt x="30" y="156"/>
                    </a:lnTo>
                    <a:lnTo>
                      <a:pt x="40" y="176"/>
                    </a:lnTo>
                    <a:lnTo>
                      <a:pt x="40" y="196"/>
                    </a:lnTo>
                    <a:lnTo>
                      <a:pt x="58" y="204"/>
                    </a:lnTo>
                    <a:lnTo>
                      <a:pt x="69" y="215"/>
                    </a:lnTo>
                    <a:lnTo>
                      <a:pt x="95" y="211"/>
                    </a:lnTo>
                    <a:lnTo>
                      <a:pt x="123" y="203"/>
                    </a:lnTo>
                    <a:lnTo>
                      <a:pt x="153" y="201"/>
                    </a:lnTo>
                    <a:lnTo>
                      <a:pt x="153" y="201"/>
                    </a:lnTo>
                    <a:lnTo>
                      <a:pt x="183" y="174"/>
                    </a:lnTo>
                    <a:lnTo>
                      <a:pt x="195" y="161"/>
                    </a:lnTo>
                    <a:lnTo>
                      <a:pt x="199" y="151"/>
                    </a:lnTo>
                    <a:lnTo>
                      <a:pt x="172" y="136"/>
                    </a:lnTo>
                    <a:lnTo>
                      <a:pt x="175" y="122"/>
                    </a:lnTo>
                    <a:lnTo>
                      <a:pt x="157" y="107"/>
                    </a:lnTo>
                    <a:lnTo>
                      <a:pt x="163" y="89"/>
                    </a:lnTo>
                    <a:lnTo>
                      <a:pt x="139" y="66"/>
                    </a:lnTo>
                    <a:lnTo>
                      <a:pt x="149" y="50"/>
                    </a:lnTo>
                    <a:lnTo>
                      <a:pt x="122" y="36"/>
                    </a:lnTo>
                    <a:lnTo>
                      <a:pt x="121" y="23"/>
                    </a:lnTo>
                    <a:lnTo>
                      <a:pt x="121" y="2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1" name="Gabon">
                <a:extLst>
                  <a:ext uri="{FF2B5EF4-FFF2-40B4-BE49-F238E27FC236}">
                    <a16:creationId xmlns:a16="http://schemas.microsoft.com/office/drawing/2014/main" id="{3EEB3D6A-B9E9-49F5-920F-D0CF9D7F0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1453" y="4537309"/>
                <a:ext cx="167226" cy="210789"/>
              </a:xfrm>
              <a:custGeom>
                <a:avLst/>
                <a:gdLst>
                  <a:gd name="T0" fmla="*/ 91 w 119"/>
                  <a:gd name="T1" fmla="*/ 1 h 150"/>
                  <a:gd name="T2" fmla="*/ 88 w 119"/>
                  <a:gd name="T3" fmla="*/ 0 h 150"/>
                  <a:gd name="T4" fmla="*/ 75 w 119"/>
                  <a:gd name="T5" fmla="*/ 3 h 150"/>
                  <a:gd name="T6" fmla="*/ 63 w 119"/>
                  <a:gd name="T7" fmla="*/ 0 h 150"/>
                  <a:gd name="T8" fmla="*/ 53 w 119"/>
                  <a:gd name="T9" fmla="*/ 1 h 150"/>
                  <a:gd name="T10" fmla="*/ 53 w 119"/>
                  <a:gd name="T11" fmla="*/ 30 h 150"/>
                  <a:gd name="T12" fmla="*/ 23 w 119"/>
                  <a:gd name="T13" fmla="*/ 30 h 150"/>
                  <a:gd name="T14" fmla="*/ 15 w 119"/>
                  <a:gd name="T15" fmla="*/ 31 h 150"/>
                  <a:gd name="T16" fmla="*/ 12 w 119"/>
                  <a:gd name="T17" fmla="*/ 49 h 150"/>
                  <a:gd name="T18" fmla="*/ 6 w 119"/>
                  <a:gd name="T19" fmla="*/ 66 h 150"/>
                  <a:gd name="T20" fmla="*/ 1 w 119"/>
                  <a:gd name="T21" fmla="*/ 73 h 150"/>
                  <a:gd name="T22" fmla="*/ 0 w 119"/>
                  <a:gd name="T23" fmla="*/ 81 h 150"/>
                  <a:gd name="T24" fmla="*/ 13 w 119"/>
                  <a:gd name="T25" fmla="*/ 106 h 150"/>
                  <a:gd name="T26" fmla="*/ 27 w 119"/>
                  <a:gd name="T27" fmla="*/ 125 h 150"/>
                  <a:gd name="T28" fmla="*/ 49 w 119"/>
                  <a:gd name="T29" fmla="*/ 150 h 150"/>
                  <a:gd name="T30" fmla="*/ 65 w 119"/>
                  <a:gd name="T31" fmla="*/ 137 h 150"/>
                  <a:gd name="T32" fmla="*/ 57 w 119"/>
                  <a:gd name="T33" fmla="*/ 121 h 150"/>
                  <a:gd name="T34" fmla="*/ 64 w 119"/>
                  <a:gd name="T35" fmla="*/ 115 h 150"/>
                  <a:gd name="T36" fmla="*/ 79 w 119"/>
                  <a:gd name="T37" fmla="*/ 112 h 150"/>
                  <a:gd name="T38" fmla="*/ 81 w 119"/>
                  <a:gd name="T39" fmla="*/ 101 h 150"/>
                  <a:gd name="T40" fmla="*/ 92 w 119"/>
                  <a:gd name="T41" fmla="*/ 112 h 150"/>
                  <a:gd name="T42" fmla="*/ 110 w 119"/>
                  <a:gd name="T43" fmla="*/ 114 h 150"/>
                  <a:gd name="T44" fmla="*/ 116 w 119"/>
                  <a:gd name="T45" fmla="*/ 103 h 150"/>
                  <a:gd name="T46" fmla="*/ 119 w 119"/>
                  <a:gd name="T47" fmla="*/ 86 h 150"/>
                  <a:gd name="T48" fmla="*/ 117 w 119"/>
                  <a:gd name="T49" fmla="*/ 68 h 150"/>
                  <a:gd name="T50" fmla="*/ 107 w 119"/>
                  <a:gd name="T51" fmla="*/ 54 h 150"/>
                  <a:gd name="T52" fmla="*/ 116 w 119"/>
                  <a:gd name="T53" fmla="*/ 26 h 150"/>
                  <a:gd name="T54" fmla="*/ 111 w 119"/>
                  <a:gd name="T55" fmla="*/ 22 h 150"/>
                  <a:gd name="T56" fmla="*/ 95 w 119"/>
                  <a:gd name="T57" fmla="*/ 24 h 150"/>
                  <a:gd name="T58" fmla="*/ 89 w 119"/>
                  <a:gd name="T59" fmla="*/ 11 h 150"/>
                  <a:gd name="T60" fmla="*/ 91 w 119"/>
                  <a:gd name="T61" fmla="*/ 1 h 150"/>
                  <a:gd name="T62" fmla="*/ 91 w 119"/>
                  <a:gd name="T63" fmla="*/ 1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9" h="150">
                    <a:moveTo>
                      <a:pt x="91" y="1"/>
                    </a:moveTo>
                    <a:lnTo>
                      <a:pt x="88" y="0"/>
                    </a:lnTo>
                    <a:lnTo>
                      <a:pt x="75" y="3"/>
                    </a:lnTo>
                    <a:lnTo>
                      <a:pt x="63" y="0"/>
                    </a:lnTo>
                    <a:lnTo>
                      <a:pt x="53" y="1"/>
                    </a:lnTo>
                    <a:lnTo>
                      <a:pt x="53" y="30"/>
                    </a:lnTo>
                    <a:lnTo>
                      <a:pt x="23" y="30"/>
                    </a:lnTo>
                    <a:lnTo>
                      <a:pt x="15" y="31"/>
                    </a:lnTo>
                    <a:lnTo>
                      <a:pt x="12" y="49"/>
                    </a:lnTo>
                    <a:lnTo>
                      <a:pt x="6" y="66"/>
                    </a:lnTo>
                    <a:lnTo>
                      <a:pt x="1" y="73"/>
                    </a:lnTo>
                    <a:lnTo>
                      <a:pt x="0" y="81"/>
                    </a:lnTo>
                    <a:lnTo>
                      <a:pt x="13" y="106"/>
                    </a:lnTo>
                    <a:lnTo>
                      <a:pt x="27" y="125"/>
                    </a:lnTo>
                    <a:lnTo>
                      <a:pt x="49" y="150"/>
                    </a:lnTo>
                    <a:lnTo>
                      <a:pt x="65" y="137"/>
                    </a:lnTo>
                    <a:lnTo>
                      <a:pt x="57" y="121"/>
                    </a:lnTo>
                    <a:lnTo>
                      <a:pt x="64" y="115"/>
                    </a:lnTo>
                    <a:lnTo>
                      <a:pt x="79" y="112"/>
                    </a:lnTo>
                    <a:lnTo>
                      <a:pt x="81" y="101"/>
                    </a:lnTo>
                    <a:lnTo>
                      <a:pt x="92" y="112"/>
                    </a:lnTo>
                    <a:lnTo>
                      <a:pt x="110" y="114"/>
                    </a:lnTo>
                    <a:lnTo>
                      <a:pt x="116" y="103"/>
                    </a:lnTo>
                    <a:lnTo>
                      <a:pt x="119" y="86"/>
                    </a:lnTo>
                    <a:lnTo>
                      <a:pt x="117" y="68"/>
                    </a:lnTo>
                    <a:lnTo>
                      <a:pt x="107" y="54"/>
                    </a:lnTo>
                    <a:lnTo>
                      <a:pt x="116" y="26"/>
                    </a:lnTo>
                    <a:lnTo>
                      <a:pt x="111" y="22"/>
                    </a:lnTo>
                    <a:lnTo>
                      <a:pt x="95" y="24"/>
                    </a:lnTo>
                    <a:lnTo>
                      <a:pt x="89" y="11"/>
                    </a:lnTo>
                    <a:lnTo>
                      <a:pt x="91" y="1"/>
                    </a:lnTo>
                    <a:lnTo>
                      <a:pt x="91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2" name="United Kingdom">
                <a:extLst>
                  <a:ext uri="{FF2B5EF4-FFF2-40B4-BE49-F238E27FC236}">
                    <a16:creationId xmlns:a16="http://schemas.microsoft.com/office/drawing/2014/main" id="{BE650238-0464-44A2-B9DA-3711151D0F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5984" y="2678146"/>
                <a:ext cx="229057" cy="274027"/>
              </a:xfrm>
              <a:custGeom>
                <a:avLst/>
                <a:gdLst>
                  <a:gd name="T0" fmla="*/ 34 w 163"/>
                  <a:gd name="T1" fmla="*/ 91 h 195"/>
                  <a:gd name="T2" fmla="*/ 15 w 163"/>
                  <a:gd name="T3" fmla="*/ 77 h 195"/>
                  <a:gd name="T4" fmla="*/ 1 w 163"/>
                  <a:gd name="T5" fmla="*/ 78 h 195"/>
                  <a:gd name="T6" fmla="*/ 4 w 163"/>
                  <a:gd name="T7" fmla="*/ 90 h 195"/>
                  <a:gd name="T8" fmla="*/ 0 w 163"/>
                  <a:gd name="T9" fmla="*/ 102 h 195"/>
                  <a:gd name="T10" fmla="*/ 10 w 163"/>
                  <a:gd name="T11" fmla="*/ 102 h 195"/>
                  <a:gd name="T12" fmla="*/ 23 w 163"/>
                  <a:gd name="T13" fmla="*/ 107 h 195"/>
                  <a:gd name="T14" fmla="*/ 34 w 163"/>
                  <a:gd name="T15" fmla="*/ 91 h 195"/>
                  <a:gd name="T16" fmla="*/ 82 w 163"/>
                  <a:gd name="T17" fmla="*/ 0 h 195"/>
                  <a:gd name="T18" fmla="*/ 62 w 163"/>
                  <a:gd name="T19" fmla="*/ 2 h 195"/>
                  <a:gd name="T20" fmla="*/ 48 w 163"/>
                  <a:gd name="T21" fmla="*/ 0 h 195"/>
                  <a:gd name="T22" fmla="*/ 34 w 163"/>
                  <a:gd name="T23" fmla="*/ 18 h 195"/>
                  <a:gd name="T24" fmla="*/ 27 w 163"/>
                  <a:gd name="T25" fmla="*/ 41 h 195"/>
                  <a:gd name="T26" fmla="*/ 35 w 163"/>
                  <a:gd name="T27" fmla="*/ 52 h 195"/>
                  <a:gd name="T28" fmla="*/ 35 w 163"/>
                  <a:gd name="T29" fmla="*/ 74 h 195"/>
                  <a:gd name="T30" fmla="*/ 46 w 163"/>
                  <a:gd name="T31" fmla="*/ 64 h 195"/>
                  <a:gd name="T32" fmla="*/ 50 w 163"/>
                  <a:gd name="T33" fmla="*/ 69 h 195"/>
                  <a:gd name="T34" fmla="*/ 45 w 163"/>
                  <a:gd name="T35" fmla="*/ 80 h 195"/>
                  <a:gd name="T36" fmla="*/ 48 w 163"/>
                  <a:gd name="T37" fmla="*/ 85 h 195"/>
                  <a:gd name="T38" fmla="*/ 69 w 163"/>
                  <a:gd name="T39" fmla="*/ 90 h 195"/>
                  <a:gd name="T40" fmla="*/ 70 w 163"/>
                  <a:gd name="T41" fmla="*/ 90 h 195"/>
                  <a:gd name="T42" fmla="*/ 81 w 163"/>
                  <a:gd name="T43" fmla="*/ 104 h 195"/>
                  <a:gd name="T44" fmla="*/ 78 w 163"/>
                  <a:gd name="T45" fmla="*/ 117 h 195"/>
                  <a:gd name="T46" fmla="*/ 78 w 163"/>
                  <a:gd name="T47" fmla="*/ 117 h 195"/>
                  <a:gd name="T48" fmla="*/ 52 w 163"/>
                  <a:gd name="T49" fmla="*/ 115 h 195"/>
                  <a:gd name="T50" fmla="*/ 48 w 163"/>
                  <a:gd name="T51" fmla="*/ 130 h 195"/>
                  <a:gd name="T52" fmla="*/ 58 w 163"/>
                  <a:gd name="T53" fmla="*/ 142 h 195"/>
                  <a:gd name="T54" fmla="*/ 39 w 163"/>
                  <a:gd name="T55" fmla="*/ 149 h 195"/>
                  <a:gd name="T56" fmla="*/ 44 w 163"/>
                  <a:gd name="T57" fmla="*/ 158 h 195"/>
                  <a:gd name="T58" fmla="*/ 72 w 163"/>
                  <a:gd name="T59" fmla="*/ 162 h 195"/>
                  <a:gd name="T60" fmla="*/ 72 w 163"/>
                  <a:gd name="T61" fmla="*/ 162 h 195"/>
                  <a:gd name="T62" fmla="*/ 56 w 163"/>
                  <a:gd name="T63" fmla="*/ 166 h 195"/>
                  <a:gd name="T64" fmla="*/ 28 w 163"/>
                  <a:gd name="T65" fmla="*/ 191 h 195"/>
                  <a:gd name="T66" fmla="*/ 37 w 163"/>
                  <a:gd name="T67" fmla="*/ 195 h 195"/>
                  <a:gd name="T68" fmla="*/ 50 w 163"/>
                  <a:gd name="T69" fmla="*/ 187 h 195"/>
                  <a:gd name="T70" fmla="*/ 67 w 163"/>
                  <a:gd name="T71" fmla="*/ 190 h 195"/>
                  <a:gd name="T72" fmla="*/ 80 w 163"/>
                  <a:gd name="T73" fmla="*/ 179 h 195"/>
                  <a:gd name="T74" fmla="*/ 88 w 163"/>
                  <a:gd name="T75" fmla="*/ 183 h 195"/>
                  <a:gd name="T76" fmla="*/ 119 w 163"/>
                  <a:gd name="T77" fmla="*/ 177 h 195"/>
                  <a:gd name="T78" fmla="*/ 144 w 163"/>
                  <a:gd name="T79" fmla="*/ 177 h 195"/>
                  <a:gd name="T80" fmla="*/ 160 w 163"/>
                  <a:gd name="T81" fmla="*/ 165 h 195"/>
                  <a:gd name="T82" fmla="*/ 152 w 163"/>
                  <a:gd name="T83" fmla="*/ 153 h 195"/>
                  <a:gd name="T84" fmla="*/ 161 w 163"/>
                  <a:gd name="T85" fmla="*/ 147 h 195"/>
                  <a:gd name="T86" fmla="*/ 163 w 163"/>
                  <a:gd name="T87" fmla="*/ 132 h 195"/>
                  <a:gd name="T88" fmla="*/ 142 w 163"/>
                  <a:gd name="T89" fmla="*/ 127 h 195"/>
                  <a:gd name="T90" fmla="*/ 136 w 163"/>
                  <a:gd name="T91" fmla="*/ 119 h 195"/>
                  <a:gd name="T92" fmla="*/ 126 w 163"/>
                  <a:gd name="T93" fmla="*/ 93 h 195"/>
                  <a:gd name="T94" fmla="*/ 114 w 163"/>
                  <a:gd name="T95" fmla="*/ 89 h 195"/>
                  <a:gd name="T96" fmla="*/ 99 w 163"/>
                  <a:gd name="T97" fmla="*/ 63 h 195"/>
                  <a:gd name="T98" fmla="*/ 97 w 163"/>
                  <a:gd name="T99" fmla="*/ 61 h 195"/>
                  <a:gd name="T100" fmla="*/ 79 w 163"/>
                  <a:gd name="T101" fmla="*/ 59 h 195"/>
                  <a:gd name="T102" fmla="*/ 95 w 163"/>
                  <a:gd name="T103" fmla="*/ 39 h 195"/>
                  <a:gd name="T104" fmla="*/ 100 w 163"/>
                  <a:gd name="T105" fmla="*/ 21 h 195"/>
                  <a:gd name="T106" fmla="*/ 81 w 163"/>
                  <a:gd name="T107" fmla="*/ 21 h 195"/>
                  <a:gd name="T108" fmla="*/ 63 w 163"/>
                  <a:gd name="T109" fmla="*/ 24 h 195"/>
                  <a:gd name="T110" fmla="*/ 82 w 163"/>
                  <a:gd name="T111" fmla="*/ 0 h 195"/>
                  <a:gd name="T112" fmla="*/ 82 w 163"/>
                  <a:gd name="T1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3" h="195">
                    <a:moveTo>
                      <a:pt x="34" y="91"/>
                    </a:moveTo>
                    <a:lnTo>
                      <a:pt x="15" y="77"/>
                    </a:lnTo>
                    <a:lnTo>
                      <a:pt x="1" y="78"/>
                    </a:lnTo>
                    <a:lnTo>
                      <a:pt x="4" y="90"/>
                    </a:lnTo>
                    <a:lnTo>
                      <a:pt x="0" y="102"/>
                    </a:lnTo>
                    <a:lnTo>
                      <a:pt x="10" y="102"/>
                    </a:lnTo>
                    <a:lnTo>
                      <a:pt x="23" y="107"/>
                    </a:lnTo>
                    <a:lnTo>
                      <a:pt x="34" y="91"/>
                    </a:lnTo>
                    <a:close/>
                    <a:moveTo>
                      <a:pt x="82" y="0"/>
                    </a:moveTo>
                    <a:lnTo>
                      <a:pt x="62" y="2"/>
                    </a:lnTo>
                    <a:lnTo>
                      <a:pt x="48" y="0"/>
                    </a:lnTo>
                    <a:lnTo>
                      <a:pt x="34" y="18"/>
                    </a:lnTo>
                    <a:lnTo>
                      <a:pt x="27" y="41"/>
                    </a:lnTo>
                    <a:lnTo>
                      <a:pt x="35" y="52"/>
                    </a:lnTo>
                    <a:lnTo>
                      <a:pt x="35" y="74"/>
                    </a:lnTo>
                    <a:lnTo>
                      <a:pt x="46" y="64"/>
                    </a:lnTo>
                    <a:lnTo>
                      <a:pt x="50" y="69"/>
                    </a:lnTo>
                    <a:lnTo>
                      <a:pt x="45" y="80"/>
                    </a:lnTo>
                    <a:lnTo>
                      <a:pt x="48" y="85"/>
                    </a:lnTo>
                    <a:lnTo>
                      <a:pt x="69" y="90"/>
                    </a:lnTo>
                    <a:lnTo>
                      <a:pt x="70" y="90"/>
                    </a:lnTo>
                    <a:lnTo>
                      <a:pt x="81" y="104"/>
                    </a:lnTo>
                    <a:lnTo>
                      <a:pt x="78" y="117"/>
                    </a:lnTo>
                    <a:lnTo>
                      <a:pt x="78" y="117"/>
                    </a:lnTo>
                    <a:lnTo>
                      <a:pt x="52" y="115"/>
                    </a:lnTo>
                    <a:lnTo>
                      <a:pt x="48" y="130"/>
                    </a:lnTo>
                    <a:lnTo>
                      <a:pt x="58" y="142"/>
                    </a:lnTo>
                    <a:lnTo>
                      <a:pt x="39" y="149"/>
                    </a:lnTo>
                    <a:lnTo>
                      <a:pt x="44" y="158"/>
                    </a:lnTo>
                    <a:lnTo>
                      <a:pt x="72" y="162"/>
                    </a:lnTo>
                    <a:lnTo>
                      <a:pt x="72" y="162"/>
                    </a:lnTo>
                    <a:lnTo>
                      <a:pt x="56" y="166"/>
                    </a:lnTo>
                    <a:lnTo>
                      <a:pt x="28" y="191"/>
                    </a:lnTo>
                    <a:lnTo>
                      <a:pt x="37" y="195"/>
                    </a:lnTo>
                    <a:lnTo>
                      <a:pt x="50" y="187"/>
                    </a:lnTo>
                    <a:lnTo>
                      <a:pt x="67" y="190"/>
                    </a:lnTo>
                    <a:lnTo>
                      <a:pt x="80" y="179"/>
                    </a:lnTo>
                    <a:lnTo>
                      <a:pt x="88" y="183"/>
                    </a:lnTo>
                    <a:lnTo>
                      <a:pt x="119" y="177"/>
                    </a:lnTo>
                    <a:lnTo>
                      <a:pt x="144" y="177"/>
                    </a:lnTo>
                    <a:lnTo>
                      <a:pt x="160" y="165"/>
                    </a:lnTo>
                    <a:lnTo>
                      <a:pt x="152" y="153"/>
                    </a:lnTo>
                    <a:lnTo>
                      <a:pt x="161" y="147"/>
                    </a:lnTo>
                    <a:lnTo>
                      <a:pt x="163" y="132"/>
                    </a:lnTo>
                    <a:lnTo>
                      <a:pt x="142" y="127"/>
                    </a:lnTo>
                    <a:lnTo>
                      <a:pt x="136" y="119"/>
                    </a:lnTo>
                    <a:lnTo>
                      <a:pt x="126" y="93"/>
                    </a:lnTo>
                    <a:lnTo>
                      <a:pt x="114" y="89"/>
                    </a:lnTo>
                    <a:lnTo>
                      <a:pt x="99" y="63"/>
                    </a:lnTo>
                    <a:lnTo>
                      <a:pt x="97" y="61"/>
                    </a:lnTo>
                    <a:lnTo>
                      <a:pt x="79" y="59"/>
                    </a:lnTo>
                    <a:lnTo>
                      <a:pt x="95" y="39"/>
                    </a:lnTo>
                    <a:lnTo>
                      <a:pt x="100" y="21"/>
                    </a:lnTo>
                    <a:lnTo>
                      <a:pt x="81" y="21"/>
                    </a:lnTo>
                    <a:lnTo>
                      <a:pt x="63" y="24"/>
                    </a:lnTo>
                    <a:lnTo>
                      <a:pt x="82" y="0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3" name="Georgia">
                <a:extLst>
                  <a:ext uri="{FF2B5EF4-FFF2-40B4-BE49-F238E27FC236}">
                    <a16:creationId xmlns:a16="http://schemas.microsoft.com/office/drawing/2014/main" id="{819C7381-0E09-42C6-A17D-69A19EF8F5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479" y="3161557"/>
                <a:ext cx="193926" cy="80100"/>
              </a:xfrm>
              <a:custGeom>
                <a:avLst/>
                <a:gdLst>
                  <a:gd name="T0" fmla="*/ 75 w 138"/>
                  <a:gd name="T1" fmla="*/ 18 h 57"/>
                  <a:gd name="T2" fmla="*/ 47 w 138"/>
                  <a:gd name="T3" fmla="*/ 7 h 57"/>
                  <a:gd name="T4" fmla="*/ 18 w 138"/>
                  <a:gd name="T5" fmla="*/ 4 h 57"/>
                  <a:gd name="T6" fmla="*/ 1 w 138"/>
                  <a:gd name="T7" fmla="*/ 0 h 57"/>
                  <a:gd name="T8" fmla="*/ 0 w 138"/>
                  <a:gd name="T9" fmla="*/ 3 h 57"/>
                  <a:gd name="T10" fmla="*/ 8 w 138"/>
                  <a:gd name="T11" fmla="*/ 9 h 57"/>
                  <a:gd name="T12" fmla="*/ 19 w 138"/>
                  <a:gd name="T13" fmla="*/ 12 h 57"/>
                  <a:gd name="T14" fmla="*/ 32 w 138"/>
                  <a:gd name="T15" fmla="*/ 20 h 57"/>
                  <a:gd name="T16" fmla="*/ 40 w 138"/>
                  <a:gd name="T17" fmla="*/ 36 h 57"/>
                  <a:gd name="T18" fmla="*/ 39 w 138"/>
                  <a:gd name="T19" fmla="*/ 46 h 57"/>
                  <a:gd name="T20" fmla="*/ 58 w 138"/>
                  <a:gd name="T21" fmla="*/ 46 h 57"/>
                  <a:gd name="T22" fmla="*/ 80 w 138"/>
                  <a:gd name="T23" fmla="*/ 57 h 57"/>
                  <a:gd name="T24" fmla="*/ 105 w 138"/>
                  <a:gd name="T25" fmla="*/ 53 h 57"/>
                  <a:gd name="T26" fmla="*/ 110 w 138"/>
                  <a:gd name="T27" fmla="*/ 49 h 57"/>
                  <a:gd name="T28" fmla="*/ 126 w 138"/>
                  <a:gd name="T29" fmla="*/ 56 h 57"/>
                  <a:gd name="T30" fmla="*/ 136 w 138"/>
                  <a:gd name="T31" fmla="*/ 57 h 57"/>
                  <a:gd name="T32" fmla="*/ 138 w 138"/>
                  <a:gd name="T33" fmla="*/ 55 h 57"/>
                  <a:gd name="T34" fmla="*/ 126 w 138"/>
                  <a:gd name="T35" fmla="*/ 42 h 57"/>
                  <a:gd name="T36" fmla="*/ 130 w 138"/>
                  <a:gd name="T37" fmla="*/ 38 h 57"/>
                  <a:gd name="T38" fmla="*/ 117 w 138"/>
                  <a:gd name="T39" fmla="*/ 33 h 57"/>
                  <a:gd name="T40" fmla="*/ 109 w 138"/>
                  <a:gd name="T41" fmla="*/ 24 h 57"/>
                  <a:gd name="T42" fmla="*/ 90 w 138"/>
                  <a:gd name="T43" fmla="*/ 19 h 57"/>
                  <a:gd name="T44" fmla="*/ 79 w 138"/>
                  <a:gd name="T45" fmla="*/ 23 h 57"/>
                  <a:gd name="T46" fmla="*/ 75 w 138"/>
                  <a:gd name="T47" fmla="*/ 18 h 57"/>
                  <a:gd name="T48" fmla="*/ 75 w 138"/>
                  <a:gd name="T49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57">
                    <a:moveTo>
                      <a:pt x="75" y="18"/>
                    </a:moveTo>
                    <a:lnTo>
                      <a:pt x="47" y="7"/>
                    </a:lnTo>
                    <a:lnTo>
                      <a:pt x="18" y="4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8" y="9"/>
                    </a:lnTo>
                    <a:lnTo>
                      <a:pt x="19" y="12"/>
                    </a:lnTo>
                    <a:lnTo>
                      <a:pt x="32" y="20"/>
                    </a:lnTo>
                    <a:lnTo>
                      <a:pt x="40" y="36"/>
                    </a:lnTo>
                    <a:lnTo>
                      <a:pt x="39" y="46"/>
                    </a:lnTo>
                    <a:lnTo>
                      <a:pt x="58" y="46"/>
                    </a:lnTo>
                    <a:lnTo>
                      <a:pt x="80" y="57"/>
                    </a:lnTo>
                    <a:lnTo>
                      <a:pt x="105" y="53"/>
                    </a:lnTo>
                    <a:lnTo>
                      <a:pt x="110" y="49"/>
                    </a:lnTo>
                    <a:lnTo>
                      <a:pt x="126" y="56"/>
                    </a:lnTo>
                    <a:lnTo>
                      <a:pt x="136" y="57"/>
                    </a:lnTo>
                    <a:lnTo>
                      <a:pt x="138" y="55"/>
                    </a:lnTo>
                    <a:lnTo>
                      <a:pt x="126" y="42"/>
                    </a:lnTo>
                    <a:lnTo>
                      <a:pt x="130" y="38"/>
                    </a:lnTo>
                    <a:lnTo>
                      <a:pt x="117" y="33"/>
                    </a:lnTo>
                    <a:lnTo>
                      <a:pt x="109" y="24"/>
                    </a:lnTo>
                    <a:lnTo>
                      <a:pt x="90" y="19"/>
                    </a:lnTo>
                    <a:lnTo>
                      <a:pt x="79" y="23"/>
                    </a:lnTo>
                    <a:lnTo>
                      <a:pt x="75" y="18"/>
                    </a:lnTo>
                    <a:lnTo>
                      <a:pt x="75" y="18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4" name="Ghana">
                <a:extLst>
                  <a:ext uri="{FF2B5EF4-FFF2-40B4-BE49-F238E27FC236}">
                    <a16:creationId xmlns:a16="http://schemas.microsoft.com/office/drawing/2014/main" id="{78139BBA-BAFC-4506-AD9C-9A8305E16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7327" y="4243610"/>
                <a:ext cx="126474" cy="213600"/>
              </a:xfrm>
              <a:custGeom>
                <a:avLst/>
                <a:gdLst>
                  <a:gd name="T0" fmla="*/ 68 w 90"/>
                  <a:gd name="T1" fmla="*/ 2 h 152"/>
                  <a:gd name="T2" fmla="*/ 59 w 90"/>
                  <a:gd name="T3" fmla="*/ 0 h 152"/>
                  <a:gd name="T4" fmla="*/ 53 w 90"/>
                  <a:gd name="T5" fmla="*/ 4 h 152"/>
                  <a:gd name="T6" fmla="*/ 43 w 90"/>
                  <a:gd name="T7" fmla="*/ 2 h 152"/>
                  <a:gd name="T8" fmla="*/ 7 w 90"/>
                  <a:gd name="T9" fmla="*/ 4 h 152"/>
                  <a:gd name="T10" fmla="*/ 6 w 90"/>
                  <a:gd name="T11" fmla="*/ 17 h 152"/>
                  <a:gd name="T12" fmla="*/ 10 w 90"/>
                  <a:gd name="T13" fmla="*/ 35 h 152"/>
                  <a:gd name="T14" fmla="*/ 14 w 90"/>
                  <a:gd name="T15" fmla="*/ 69 h 152"/>
                  <a:gd name="T16" fmla="*/ 6 w 90"/>
                  <a:gd name="T17" fmla="*/ 89 h 152"/>
                  <a:gd name="T18" fmla="*/ 0 w 90"/>
                  <a:gd name="T19" fmla="*/ 116 h 152"/>
                  <a:gd name="T20" fmla="*/ 10 w 90"/>
                  <a:gd name="T21" fmla="*/ 136 h 152"/>
                  <a:gd name="T22" fmla="*/ 9 w 90"/>
                  <a:gd name="T23" fmla="*/ 146 h 152"/>
                  <a:gd name="T24" fmla="*/ 27 w 90"/>
                  <a:gd name="T25" fmla="*/ 152 h 152"/>
                  <a:gd name="T26" fmla="*/ 46 w 90"/>
                  <a:gd name="T27" fmla="*/ 145 h 152"/>
                  <a:gd name="T28" fmla="*/ 58 w 90"/>
                  <a:gd name="T29" fmla="*/ 137 h 152"/>
                  <a:gd name="T30" fmla="*/ 90 w 90"/>
                  <a:gd name="T31" fmla="*/ 123 h 152"/>
                  <a:gd name="T32" fmla="*/ 86 w 90"/>
                  <a:gd name="T33" fmla="*/ 115 h 152"/>
                  <a:gd name="T34" fmla="*/ 81 w 90"/>
                  <a:gd name="T35" fmla="*/ 100 h 152"/>
                  <a:gd name="T36" fmla="*/ 79 w 90"/>
                  <a:gd name="T37" fmla="*/ 88 h 152"/>
                  <a:gd name="T38" fmla="*/ 83 w 90"/>
                  <a:gd name="T39" fmla="*/ 66 h 152"/>
                  <a:gd name="T40" fmla="*/ 78 w 90"/>
                  <a:gd name="T41" fmla="*/ 58 h 152"/>
                  <a:gd name="T42" fmla="*/ 76 w 90"/>
                  <a:gd name="T43" fmla="*/ 39 h 152"/>
                  <a:gd name="T44" fmla="*/ 76 w 90"/>
                  <a:gd name="T45" fmla="*/ 22 h 152"/>
                  <a:gd name="T46" fmla="*/ 68 w 90"/>
                  <a:gd name="T47" fmla="*/ 9 h 152"/>
                  <a:gd name="T48" fmla="*/ 68 w 90"/>
                  <a:gd name="T49" fmla="*/ 2 h 152"/>
                  <a:gd name="T50" fmla="*/ 68 w 90"/>
                  <a:gd name="T51" fmla="*/ 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0" h="152">
                    <a:moveTo>
                      <a:pt x="68" y="2"/>
                    </a:moveTo>
                    <a:lnTo>
                      <a:pt x="59" y="0"/>
                    </a:lnTo>
                    <a:lnTo>
                      <a:pt x="53" y="4"/>
                    </a:lnTo>
                    <a:lnTo>
                      <a:pt x="43" y="2"/>
                    </a:lnTo>
                    <a:lnTo>
                      <a:pt x="7" y="4"/>
                    </a:lnTo>
                    <a:lnTo>
                      <a:pt x="6" y="17"/>
                    </a:lnTo>
                    <a:lnTo>
                      <a:pt x="10" y="35"/>
                    </a:lnTo>
                    <a:lnTo>
                      <a:pt x="14" y="69"/>
                    </a:lnTo>
                    <a:lnTo>
                      <a:pt x="6" y="89"/>
                    </a:lnTo>
                    <a:lnTo>
                      <a:pt x="0" y="116"/>
                    </a:lnTo>
                    <a:lnTo>
                      <a:pt x="10" y="136"/>
                    </a:lnTo>
                    <a:lnTo>
                      <a:pt x="9" y="146"/>
                    </a:lnTo>
                    <a:lnTo>
                      <a:pt x="27" y="152"/>
                    </a:lnTo>
                    <a:lnTo>
                      <a:pt x="46" y="145"/>
                    </a:lnTo>
                    <a:lnTo>
                      <a:pt x="58" y="137"/>
                    </a:lnTo>
                    <a:lnTo>
                      <a:pt x="90" y="123"/>
                    </a:lnTo>
                    <a:lnTo>
                      <a:pt x="86" y="115"/>
                    </a:lnTo>
                    <a:lnTo>
                      <a:pt x="81" y="100"/>
                    </a:lnTo>
                    <a:lnTo>
                      <a:pt x="79" y="88"/>
                    </a:lnTo>
                    <a:lnTo>
                      <a:pt x="83" y="66"/>
                    </a:lnTo>
                    <a:lnTo>
                      <a:pt x="78" y="58"/>
                    </a:lnTo>
                    <a:lnTo>
                      <a:pt x="76" y="39"/>
                    </a:lnTo>
                    <a:lnTo>
                      <a:pt x="76" y="22"/>
                    </a:lnTo>
                    <a:lnTo>
                      <a:pt x="68" y="9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5" name="Guinea">
                <a:extLst>
                  <a:ext uri="{FF2B5EF4-FFF2-40B4-BE49-F238E27FC236}">
                    <a16:creationId xmlns:a16="http://schemas.microsoft.com/office/drawing/2014/main" id="{A7DB1A66-8606-4B35-A406-0B0EE586D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822" y="4194425"/>
                <a:ext cx="213600" cy="177063"/>
              </a:xfrm>
              <a:custGeom>
                <a:avLst/>
                <a:gdLst>
                  <a:gd name="T0" fmla="*/ 73 w 152"/>
                  <a:gd name="T1" fmla="*/ 5 h 126"/>
                  <a:gd name="T2" fmla="*/ 61 w 152"/>
                  <a:gd name="T3" fmla="*/ 5 h 126"/>
                  <a:gd name="T4" fmla="*/ 41 w 152"/>
                  <a:gd name="T5" fmla="*/ 1 h 126"/>
                  <a:gd name="T6" fmla="*/ 30 w 152"/>
                  <a:gd name="T7" fmla="*/ 8 h 126"/>
                  <a:gd name="T8" fmla="*/ 30 w 152"/>
                  <a:gd name="T9" fmla="*/ 18 h 126"/>
                  <a:gd name="T10" fmla="*/ 21 w 152"/>
                  <a:gd name="T11" fmla="*/ 22 h 126"/>
                  <a:gd name="T12" fmla="*/ 10 w 152"/>
                  <a:gd name="T13" fmla="*/ 25 h 126"/>
                  <a:gd name="T14" fmla="*/ 6 w 152"/>
                  <a:gd name="T15" fmla="*/ 41 h 126"/>
                  <a:gd name="T16" fmla="*/ 12 w 152"/>
                  <a:gd name="T17" fmla="*/ 57 h 126"/>
                  <a:gd name="T18" fmla="*/ 22 w 152"/>
                  <a:gd name="T19" fmla="*/ 64 h 126"/>
                  <a:gd name="T20" fmla="*/ 39 w 152"/>
                  <a:gd name="T21" fmla="*/ 87 h 126"/>
                  <a:gd name="T22" fmla="*/ 53 w 152"/>
                  <a:gd name="T23" fmla="*/ 71 h 126"/>
                  <a:gd name="T24" fmla="*/ 62 w 152"/>
                  <a:gd name="T25" fmla="*/ 65 h 126"/>
                  <a:gd name="T26" fmla="*/ 84 w 152"/>
                  <a:gd name="T27" fmla="*/ 60 h 126"/>
                  <a:gd name="T28" fmla="*/ 94 w 152"/>
                  <a:gd name="T29" fmla="*/ 79 h 126"/>
                  <a:gd name="T30" fmla="*/ 97 w 152"/>
                  <a:gd name="T31" fmla="*/ 92 h 126"/>
                  <a:gd name="T32" fmla="*/ 103 w 152"/>
                  <a:gd name="T33" fmla="*/ 99 h 126"/>
                  <a:gd name="T34" fmla="*/ 112 w 152"/>
                  <a:gd name="T35" fmla="*/ 96 h 126"/>
                  <a:gd name="T36" fmla="*/ 119 w 152"/>
                  <a:gd name="T37" fmla="*/ 120 h 126"/>
                  <a:gd name="T38" fmla="*/ 130 w 152"/>
                  <a:gd name="T39" fmla="*/ 126 h 126"/>
                  <a:gd name="T40" fmla="*/ 140 w 152"/>
                  <a:gd name="T41" fmla="*/ 116 h 126"/>
                  <a:gd name="T42" fmla="*/ 144 w 152"/>
                  <a:gd name="T43" fmla="*/ 106 h 126"/>
                  <a:gd name="T44" fmla="*/ 145 w 152"/>
                  <a:gd name="T45" fmla="*/ 99 h 126"/>
                  <a:gd name="T46" fmla="*/ 147 w 152"/>
                  <a:gd name="T47" fmla="*/ 76 h 126"/>
                  <a:gd name="T48" fmla="*/ 145 w 152"/>
                  <a:gd name="T49" fmla="*/ 58 h 126"/>
                  <a:gd name="T50" fmla="*/ 142 w 152"/>
                  <a:gd name="T51" fmla="*/ 50 h 126"/>
                  <a:gd name="T52" fmla="*/ 141 w 152"/>
                  <a:gd name="T53" fmla="*/ 40 h 126"/>
                  <a:gd name="T54" fmla="*/ 137 w 152"/>
                  <a:gd name="T55" fmla="*/ 34 h 126"/>
                  <a:gd name="T56" fmla="*/ 133 w 152"/>
                  <a:gd name="T57" fmla="*/ 18 h 126"/>
                  <a:gd name="T58" fmla="*/ 126 w 152"/>
                  <a:gd name="T59" fmla="*/ 7 h 126"/>
                  <a:gd name="T60" fmla="*/ 117 w 152"/>
                  <a:gd name="T61" fmla="*/ 9 h 126"/>
                  <a:gd name="T62" fmla="*/ 104 w 152"/>
                  <a:gd name="T63" fmla="*/ 17 h 126"/>
                  <a:gd name="T64" fmla="*/ 90 w 152"/>
                  <a:gd name="T65" fmla="*/ 10 h 126"/>
                  <a:gd name="T66" fmla="*/ 80 w 152"/>
                  <a:gd name="T67" fmla="*/ 12 h 126"/>
                  <a:gd name="T68" fmla="*/ 76 w 152"/>
                  <a:gd name="T69" fmla="*/ 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2" h="126">
                    <a:moveTo>
                      <a:pt x="76" y="3"/>
                    </a:moveTo>
                    <a:lnTo>
                      <a:pt x="73" y="5"/>
                    </a:lnTo>
                    <a:lnTo>
                      <a:pt x="62" y="3"/>
                    </a:lnTo>
                    <a:lnTo>
                      <a:pt x="61" y="5"/>
                    </a:lnTo>
                    <a:lnTo>
                      <a:pt x="56" y="6"/>
                    </a:lnTo>
                    <a:lnTo>
                      <a:pt x="41" y="1"/>
                    </a:lnTo>
                    <a:lnTo>
                      <a:pt x="31" y="0"/>
                    </a:lnTo>
                    <a:lnTo>
                      <a:pt x="30" y="8"/>
                    </a:lnTo>
                    <a:lnTo>
                      <a:pt x="28" y="11"/>
                    </a:lnTo>
                    <a:lnTo>
                      <a:pt x="30" y="18"/>
                    </a:lnTo>
                    <a:lnTo>
                      <a:pt x="26" y="22"/>
                    </a:lnTo>
                    <a:lnTo>
                      <a:pt x="21" y="22"/>
                    </a:lnTo>
                    <a:lnTo>
                      <a:pt x="17" y="26"/>
                    </a:lnTo>
                    <a:lnTo>
                      <a:pt x="10" y="25"/>
                    </a:lnTo>
                    <a:lnTo>
                      <a:pt x="0" y="37"/>
                    </a:lnTo>
                    <a:lnTo>
                      <a:pt x="6" y="41"/>
                    </a:lnTo>
                    <a:lnTo>
                      <a:pt x="9" y="46"/>
                    </a:lnTo>
                    <a:lnTo>
                      <a:pt x="12" y="57"/>
                    </a:lnTo>
                    <a:lnTo>
                      <a:pt x="17" y="61"/>
                    </a:lnTo>
                    <a:lnTo>
                      <a:pt x="22" y="64"/>
                    </a:lnTo>
                    <a:lnTo>
                      <a:pt x="30" y="73"/>
                    </a:lnTo>
                    <a:lnTo>
                      <a:pt x="39" y="87"/>
                    </a:lnTo>
                    <a:lnTo>
                      <a:pt x="50" y="77"/>
                    </a:lnTo>
                    <a:lnTo>
                      <a:pt x="53" y="71"/>
                    </a:lnTo>
                    <a:lnTo>
                      <a:pt x="57" y="65"/>
                    </a:lnTo>
                    <a:lnTo>
                      <a:pt x="62" y="65"/>
                    </a:lnTo>
                    <a:lnTo>
                      <a:pt x="67" y="60"/>
                    </a:lnTo>
                    <a:lnTo>
                      <a:pt x="84" y="60"/>
                    </a:lnTo>
                    <a:lnTo>
                      <a:pt x="90" y="69"/>
                    </a:lnTo>
                    <a:lnTo>
                      <a:pt x="94" y="79"/>
                    </a:lnTo>
                    <a:lnTo>
                      <a:pt x="93" y="85"/>
                    </a:lnTo>
                    <a:lnTo>
                      <a:pt x="97" y="92"/>
                    </a:lnTo>
                    <a:lnTo>
                      <a:pt x="97" y="100"/>
                    </a:lnTo>
                    <a:lnTo>
                      <a:pt x="103" y="99"/>
                    </a:lnTo>
                    <a:lnTo>
                      <a:pt x="106" y="99"/>
                    </a:lnTo>
                    <a:lnTo>
                      <a:pt x="112" y="96"/>
                    </a:lnTo>
                    <a:lnTo>
                      <a:pt x="121" y="111"/>
                    </a:lnTo>
                    <a:lnTo>
                      <a:pt x="119" y="120"/>
                    </a:lnTo>
                    <a:lnTo>
                      <a:pt x="123" y="125"/>
                    </a:lnTo>
                    <a:lnTo>
                      <a:pt x="130" y="126"/>
                    </a:lnTo>
                    <a:lnTo>
                      <a:pt x="133" y="115"/>
                    </a:lnTo>
                    <a:lnTo>
                      <a:pt x="140" y="116"/>
                    </a:lnTo>
                    <a:lnTo>
                      <a:pt x="143" y="116"/>
                    </a:lnTo>
                    <a:lnTo>
                      <a:pt x="144" y="106"/>
                    </a:lnTo>
                    <a:lnTo>
                      <a:pt x="143" y="101"/>
                    </a:lnTo>
                    <a:lnTo>
                      <a:pt x="145" y="99"/>
                    </a:lnTo>
                    <a:lnTo>
                      <a:pt x="152" y="95"/>
                    </a:lnTo>
                    <a:lnTo>
                      <a:pt x="147" y="76"/>
                    </a:lnTo>
                    <a:lnTo>
                      <a:pt x="143" y="67"/>
                    </a:lnTo>
                    <a:lnTo>
                      <a:pt x="145" y="58"/>
                    </a:lnTo>
                    <a:lnTo>
                      <a:pt x="148" y="57"/>
                    </a:lnTo>
                    <a:lnTo>
                      <a:pt x="142" y="50"/>
                    </a:lnTo>
                    <a:lnTo>
                      <a:pt x="144" y="43"/>
                    </a:lnTo>
                    <a:lnTo>
                      <a:pt x="141" y="40"/>
                    </a:lnTo>
                    <a:lnTo>
                      <a:pt x="136" y="43"/>
                    </a:lnTo>
                    <a:lnTo>
                      <a:pt x="137" y="34"/>
                    </a:lnTo>
                    <a:lnTo>
                      <a:pt x="142" y="29"/>
                    </a:lnTo>
                    <a:lnTo>
                      <a:pt x="133" y="18"/>
                    </a:lnTo>
                    <a:lnTo>
                      <a:pt x="131" y="12"/>
                    </a:lnTo>
                    <a:lnTo>
                      <a:pt x="126" y="7"/>
                    </a:lnTo>
                    <a:lnTo>
                      <a:pt x="121" y="6"/>
                    </a:lnTo>
                    <a:lnTo>
                      <a:pt x="117" y="9"/>
                    </a:lnTo>
                    <a:lnTo>
                      <a:pt x="110" y="13"/>
                    </a:lnTo>
                    <a:lnTo>
                      <a:pt x="104" y="17"/>
                    </a:lnTo>
                    <a:lnTo>
                      <a:pt x="95" y="15"/>
                    </a:lnTo>
                    <a:lnTo>
                      <a:pt x="90" y="10"/>
                    </a:lnTo>
                    <a:lnTo>
                      <a:pt x="86" y="9"/>
                    </a:lnTo>
                    <a:lnTo>
                      <a:pt x="80" y="12"/>
                    </a:lnTo>
                    <a:lnTo>
                      <a:pt x="77" y="12"/>
                    </a:lnTo>
                    <a:lnTo>
                      <a:pt x="76" y="3"/>
                    </a:lnTo>
                    <a:lnTo>
                      <a:pt x="76" y="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6" name="Gambia">
                <a:extLst>
                  <a:ext uri="{FF2B5EF4-FFF2-40B4-BE49-F238E27FC236}">
                    <a16:creationId xmlns:a16="http://schemas.microsoft.com/office/drawing/2014/main" id="{29D5F746-2416-4366-B2C8-D9A78D9F3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9637" y="4152267"/>
                <a:ext cx="88531" cy="23890"/>
              </a:xfrm>
              <a:custGeom>
                <a:avLst/>
                <a:gdLst>
                  <a:gd name="T0" fmla="*/ 0 w 63"/>
                  <a:gd name="T1" fmla="*/ 17 h 17"/>
                  <a:gd name="T2" fmla="*/ 19 w 63"/>
                  <a:gd name="T3" fmla="*/ 17 h 17"/>
                  <a:gd name="T4" fmla="*/ 25 w 63"/>
                  <a:gd name="T5" fmla="*/ 14 h 17"/>
                  <a:gd name="T6" fmla="*/ 28 w 63"/>
                  <a:gd name="T7" fmla="*/ 14 h 17"/>
                  <a:gd name="T8" fmla="*/ 36 w 63"/>
                  <a:gd name="T9" fmla="*/ 8 h 17"/>
                  <a:gd name="T10" fmla="*/ 45 w 63"/>
                  <a:gd name="T11" fmla="*/ 13 h 17"/>
                  <a:gd name="T12" fmla="*/ 54 w 63"/>
                  <a:gd name="T13" fmla="*/ 14 h 17"/>
                  <a:gd name="T14" fmla="*/ 63 w 63"/>
                  <a:gd name="T15" fmla="*/ 8 h 17"/>
                  <a:gd name="T16" fmla="*/ 59 w 63"/>
                  <a:gd name="T17" fmla="*/ 2 h 17"/>
                  <a:gd name="T18" fmla="*/ 52 w 63"/>
                  <a:gd name="T19" fmla="*/ 5 h 17"/>
                  <a:gd name="T20" fmla="*/ 45 w 63"/>
                  <a:gd name="T21" fmla="*/ 5 h 17"/>
                  <a:gd name="T22" fmla="*/ 38 w 63"/>
                  <a:gd name="T23" fmla="*/ 0 h 17"/>
                  <a:gd name="T24" fmla="*/ 31 w 63"/>
                  <a:gd name="T25" fmla="*/ 0 h 17"/>
                  <a:gd name="T26" fmla="*/ 26 w 63"/>
                  <a:gd name="T27" fmla="*/ 5 h 17"/>
                  <a:gd name="T28" fmla="*/ 3 w 63"/>
                  <a:gd name="T29" fmla="*/ 6 h 17"/>
                  <a:gd name="T30" fmla="*/ 0 w 63"/>
                  <a:gd name="T31" fmla="*/ 17 h 17"/>
                  <a:gd name="T32" fmla="*/ 0 w 63"/>
                  <a:gd name="T3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17">
                    <a:moveTo>
                      <a:pt x="0" y="17"/>
                    </a:moveTo>
                    <a:lnTo>
                      <a:pt x="19" y="17"/>
                    </a:lnTo>
                    <a:lnTo>
                      <a:pt x="25" y="14"/>
                    </a:lnTo>
                    <a:lnTo>
                      <a:pt x="28" y="14"/>
                    </a:lnTo>
                    <a:lnTo>
                      <a:pt x="36" y="8"/>
                    </a:lnTo>
                    <a:lnTo>
                      <a:pt x="45" y="13"/>
                    </a:lnTo>
                    <a:lnTo>
                      <a:pt x="54" y="14"/>
                    </a:lnTo>
                    <a:lnTo>
                      <a:pt x="63" y="8"/>
                    </a:lnTo>
                    <a:lnTo>
                      <a:pt x="59" y="2"/>
                    </a:lnTo>
                    <a:lnTo>
                      <a:pt x="52" y="5"/>
                    </a:lnTo>
                    <a:lnTo>
                      <a:pt x="45" y="5"/>
                    </a:lnTo>
                    <a:lnTo>
                      <a:pt x="38" y="0"/>
                    </a:lnTo>
                    <a:lnTo>
                      <a:pt x="31" y="0"/>
                    </a:lnTo>
                    <a:lnTo>
                      <a:pt x="26" y="5"/>
                    </a:lnTo>
                    <a:lnTo>
                      <a:pt x="3" y="6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7" name="Guinea-Bissau">
                <a:extLst>
                  <a:ext uri="{FF2B5EF4-FFF2-40B4-BE49-F238E27FC236}">
                    <a16:creationId xmlns:a16="http://schemas.microsoft.com/office/drawing/2014/main" id="{0DCC300A-66D1-4EED-A061-DFAC098B2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853" y="4193020"/>
                <a:ext cx="88531" cy="53400"/>
              </a:xfrm>
              <a:custGeom>
                <a:avLst/>
                <a:gdLst>
                  <a:gd name="T0" fmla="*/ 63 w 63"/>
                  <a:gd name="T1" fmla="*/ 1 h 38"/>
                  <a:gd name="T2" fmla="*/ 24 w 63"/>
                  <a:gd name="T3" fmla="*/ 0 h 38"/>
                  <a:gd name="T4" fmla="*/ 19 w 63"/>
                  <a:gd name="T5" fmla="*/ 2 h 38"/>
                  <a:gd name="T6" fmla="*/ 11 w 63"/>
                  <a:gd name="T7" fmla="*/ 2 h 38"/>
                  <a:gd name="T8" fmla="*/ 0 w 63"/>
                  <a:gd name="T9" fmla="*/ 6 h 38"/>
                  <a:gd name="T10" fmla="*/ 2 w 63"/>
                  <a:gd name="T11" fmla="*/ 11 h 38"/>
                  <a:gd name="T12" fmla="*/ 8 w 63"/>
                  <a:gd name="T13" fmla="*/ 16 h 38"/>
                  <a:gd name="T14" fmla="*/ 8 w 63"/>
                  <a:gd name="T15" fmla="*/ 19 h 38"/>
                  <a:gd name="T16" fmla="*/ 12 w 63"/>
                  <a:gd name="T17" fmla="*/ 26 h 38"/>
                  <a:gd name="T18" fmla="*/ 22 w 63"/>
                  <a:gd name="T19" fmla="*/ 28 h 38"/>
                  <a:gd name="T20" fmla="*/ 32 w 63"/>
                  <a:gd name="T21" fmla="*/ 38 h 38"/>
                  <a:gd name="T22" fmla="*/ 42 w 63"/>
                  <a:gd name="T23" fmla="*/ 26 h 38"/>
                  <a:gd name="T24" fmla="*/ 49 w 63"/>
                  <a:gd name="T25" fmla="*/ 27 h 38"/>
                  <a:gd name="T26" fmla="*/ 53 w 63"/>
                  <a:gd name="T27" fmla="*/ 23 h 38"/>
                  <a:gd name="T28" fmla="*/ 58 w 63"/>
                  <a:gd name="T29" fmla="*/ 23 h 38"/>
                  <a:gd name="T30" fmla="*/ 62 w 63"/>
                  <a:gd name="T31" fmla="*/ 19 h 38"/>
                  <a:gd name="T32" fmla="*/ 60 w 63"/>
                  <a:gd name="T33" fmla="*/ 12 h 38"/>
                  <a:gd name="T34" fmla="*/ 62 w 63"/>
                  <a:gd name="T35" fmla="*/ 9 h 38"/>
                  <a:gd name="T36" fmla="*/ 63 w 63"/>
                  <a:gd name="T37" fmla="*/ 1 h 38"/>
                  <a:gd name="T38" fmla="*/ 63 w 63"/>
                  <a:gd name="T39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" h="38">
                    <a:moveTo>
                      <a:pt x="63" y="1"/>
                    </a:moveTo>
                    <a:lnTo>
                      <a:pt x="24" y="0"/>
                    </a:lnTo>
                    <a:lnTo>
                      <a:pt x="19" y="2"/>
                    </a:lnTo>
                    <a:lnTo>
                      <a:pt x="11" y="2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8" y="16"/>
                    </a:lnTo>
                    <a:lnTo>
                      <a:pt x="8" y="19"/>
                    </a:lnTo>
                    <a:lnTo>
                      <a:pt x="12" y="26"/>
                    </a:lnTo>
                    <a:lnTo>
                      <a:pt x="22" y="28"/>
                    </a:lnTo>
                    <a:lnTo>
                      <a:pt x="32" y="38"/>
                    </a:lnTo>
                    <a:lnTo>
                      <a:pt x="42" y="26"/>
                    </a:lnTo>
                    <a:lnTo>
                      <a:pt x="49" y="27"/>
                    </a:lnTo>
                    <a:lnTo>
                      <a:pt x="53" y="23"/>
                    </a:lnTo>
                    <a:lnTo>
                      <a:pt x="58" y="23"/>
                    </a:lnTo>
                    <a:lnTo>
                      <a:pt x="62" y="19"/>
                    </a:lnTo>
                    <a:lnTo>
                      <a:pt x="60" y="12"/>
                    </a:lnTo>
                    <a:lnTo>
                      <a:pt x="62" y="9"/>
                    </a:lnTo>
                    <a:lnTo>
                      <a:pt x="63" y="1"/>
                    </a:lnTo>
                    <a:lnTo>
                      <a:pt x="63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8" name="Equatorial Guinea">
                <a:extLst>
                  <a:ext uri="{FF2B5EF4-FFF2-40B4-BE49-F238E27FC236}">
                    <a16:creationId xmlns:a16="http://schemas.microsoft.com/office/drawing/2014/main" id="{B680B5F9-4EAD-4362-B3ED-63C02D115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8316" y="4537309"/>
                <a:ext cx="57615" cy="43564"/>
              </a:xfrm>
              <a:custGeom>
                <a:avLst/>
                <a:gdLst>
                  <a:gd name="T0" fmla="*/ 41 w 41"/>
                  <a:gd name="T1" fmla="*/ 1 h 31"/>
                  <a:gd name="T2" fmla="*/ 7 w 41"/>
                  <a:gd name="T3" fmla="*/ 0 h 31"/>
                  <a:gd name="T4" fmla="*/ 0 w 41"/>
                  <a:gd name="T5" fmla="*/ 27 h 31"/>
                  <a:gd name="T6" fmla="*/ 3 w 41"/>
                  <a:gd name="T7" fmla="*/ 31 h 31"/>
                  <a:gd name="T8" fmla="*/ 11 w 41"/>
                  <a:gd name="T9" fmla="*/ 30 h 31"/>
                  <a:gd name="T10" fmla="*/ 41 w 41"/>
                  <a:gd name="T11" fmla="*/ 30 h 31"/>
                  <a:gd name="T12" fmla="*/ 41 w 41"/>
                  <a:gd name="T13" fmla="*/ 1 h 31"/>
                  <a:gd name="T14" fmla="*/ 41 w 41"/>
                  <a:gd name="T1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31">
                    <a:moveTo>
                      <a:pt x="41" y="1"/>
                    </a:moveTo>
                    <a:lnTo>
                      <a:pt x="7" y="0"/>
                    </a:lnTo>
                    <a:lnTo>
                      <a:pt x="0" y="27"/>
                    </a:lnTo>
                    <a:lnTo>
                      <a:pt x="3" y="31"/>
                    </a:lnTo>
                    <a:lnTo>
                      <a:pt x="11" y="30"/>
                    </a:lnTo>
                    <a:lnTo>
                      <a:pt x="41" y="30"/>
                    </a:lnTo>
                    <a:lnTo>
                      <a:pt x="41" y="1"/>
                    </a:lnTo>
                    <a:lnTo>
                      <a:pt x="41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9" name="Greece">
                <a:extLst>
                  <a:ext uri="{FF2B5EF4-FFF2-40B4-BE49-F238E27FC236}">
                    <a16:creationId xmlns:a16="http://schemas.microsoft.com/office/drawing/2014/main" id="{43EE261D-44F2-464C-B35C-D53F129B00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2342" y="3217768"/>
                <a:ext cx="181278" cy="230463"/>
              </a:xfrm>
              <a:custGeom>
                <a:avLst/>
                <a:gdLst>
                  <a:gd name="T0" fmla="*/ 77 w 129"/>
                  <a:gd name="T1" fmla="*/ 146 h 164"/>
                  <a:gd name="T2" fmla="*/ 73 w 129"/>
                  <a:gd name="T3" fmla="*/ 156 h 164"/>
                  <a:gd name="T4" fmla="*/ 99 w 129"/>
                  <a:gd name="T5" fmla="*/ 161 h 164"/>
                  <a:gd name="T6" fmla="*/ 99 w 129"/>
                  <a:gd name="T7" fmla="*/ 164 h 164"/>
                  <a:gd name="T8" fmla="*/ 127 w 129"/>
                  <a:gd name="T9" fmla="*/ 162 h 164"/>
                  <a:gd name="T10" fmla="*/ 129 w 129"/>
                  <a:gd name="T11" fmla="*/ 155 h 164"/>
                  <a:gd name="T12" fmla="*/ 118 w 129"/>
                  <a:gd name="T13" fmla="*/ 158 h 164"/>
                  <a:gd name="T14" fmla="*/ 118 w 129"/>
                  <a:gd name="T15" fmla="*/ 154 h 164"/>
                  <a:gd name="T16" fmla="*/ 103 w 129"/>
                  <a:gd name="T17" fmla="*/ 152 h 164"/>
                  <a:gd name="T18" fmla="*/ 88 w 129"/>
                  <a:gd name="T19" fmla="*/ 153 h 164"/>
                  <a:gd name="T20" fmla="*/ 77 w 129"/>
                  <a:gd name="T21" fmla="*/ 146 h 164"/>
                  <a:gd name="T22" fmla="*/ 77 w 129"/>
                  <a:gd name="T23" fmla="*/ 146 h 164"/>
                  <a:gd name="T24" fmla="*/ 120 w 129"/>
                  <a:gd name="T25" fmla="*/ 6 h 164"/>
                  <a:gd name="T26" fmla="*/ 110 w 129"/>
                  <a:gd name="T27" fmla="*/ 0 h 164"/>
                  <a:gd name="T28" fmla="*/ 111 w 129"/>
                  <a:gd name="T29" fmla="*/ 11 h 164"/>
                  <a:gd name="T30" fmla="*/ 94 w 129"/>
                  <a:gd name="T31" fmla="*/ 13 h 164"/>
                  <a:gd name="T32" fmla="*/ 79 w 129"/>
                  <a:gd name="T33" fmla="*/ 6 h 164"/>
                  <a:gd name="T34" fmla="*/ 64 w 129"/>
                  <a:gd name="T35" fmla="*/ 11 h 164"/>
                  <a:gd name="T36" fmla="*/ 50 w 129"/>
                  <a:gd name="T37" fmla="*/ 11 h 164"/>
                  <a:gd name="T38" fmla="*/ 46 w 129"/>
                  <a:gd name="T39" fmla="*/ 11 h 164"/>
                  <a:gd name="T40" fmla="*/ 44 w 129"/>
                  <a:gd name="T41" fmla="*/ 16 h 164"/>
                  <a:gd name="T42" fmla="*/ 33 w 129"/>
                  <a:gd name="T43" fmla="*/ 15 h 164"/>
                  <a:gd name="T44" fmla="*/ 27 w 129"/>
                  <a:gd name="T45" fmla="*/ 20 h 164"/>
                  <a:gd name="T46" fmla="*/ 14 w 129"/>
                  <a:gd name="T47" fmla="*/ 22 h 164"/>
                  <a:gd name="T48" fmla="*/ 14 w 129"/>
                  <a:gd name="T49" fmla="*/ 28 h 164"/>
                  <a:gd name="T50" fmla="*/ 8 w 129"/>
                  <a:gd name="T51" fmla="*/ 32 h 164"/>
                  <a:gd name="T52" fmla="*/ 8 w 129"/>
                  <a:gd name="T53" fmla="*/ 39 h 164"/>
                  <a:gd name="T54" fmla="*/ 0 w 129"/>
                  <a:gd name="T55" fmla="*/ 50 h 164"/>
                  <a:gd name="T56" fmla="*/ 2 w 129"/>
                  <a:gd name="T57" fmla="*/ 58 h 164"/>
                  <a:gd name="T58" fmla="*/ 13 w 129"/>
                  <a:gd name="T59" fmla="*/ 71 h 164"/>
                  <a:gd name="T60" fmla="*/ 21 w 129"/>
                  <a:gd name="T61" fmla="*/ 82 h 164"/>
                  <a:gd name="T62" fmla="*/ 26 w 129"/>
                  <a:gd name="T63" fmla="*/ 99 h 164"/>
                  <a:gd name="T64" fmla="*/ 34 w 129"/>
                  <a:gd name="T65" fmla="*/ 118 h 164"/>
                  <a:gd name="T66" fmla="*/ 52 w 129"/>
                  <a:gd name="T67" fmla="*/ 129 h 164"/>
                  <a:gd name="T68" fmla="*/ 64 w 129"/>
                  <a:gd name="T69" fmla="*/ 128 h 164"/>
                  <a:gd name="T70" fmla="*/ 56 w 129"/>
                  <a:gd name="T71" fmla="*/ 106 h 164"/>
                  <a:gd name="T72" fmla="*/ 68 w 129"/>
                  <a:gd name="T73" fmla="*/ 105 h 164"/>
                  <a:gd name="T74" fmla="*/ 60 w 129"/>
                  <a:gd name="T75" fmla="*/ 91 h 164"/>
                  <a:gd name="T76" fmla="*/ 79 w 129"/>
                  <a:gd name="T77" fmla="*/ 98 h 164"/>
                  <a:gd name="T78" fmla="*/ 78 w 129"/>
                  <a:gd name="T79" fmla="*/ 84 h 164"/>
                  <a:gd name="T80" fmla="*/ 68 w 129"/>
                  <a:gd name="T81" fmla="*/ 77 h 164"/>
                  <a:gd name="T82" fmla="*/ 56 w 129"/>
                  <a:gd name="T83" fmla="*/ 66 h 164"/>
                  <a:gd name="T84" fmla="*/ 62 w 129"/>
                  <a:gd name="T85" fmla="*/ 62 h 164"/>
                  <a:gd name="T86" fmla="*/ 52 w 129"/>
                  <a:gd name="T87" fmla="*/ 50 h 164"/>
                  <a:gd name="T88" fmla="*/ 46 w 129"/>
                  <a:gd name="T89" fmla="*/ 35 h 164"/>
                  <a:gd name="T90" fmla="*/ 49 w 129"/>
                  <a:gd name="T91" fmla="*/ 31 h 164"/>
                  <a:gd name="T92" fmla="*/ 60 w 129"/>
                  <a:gd name="T93" fmla="*/ 43 h 164"/>
                  <a:gd name="T94" fmla="*/ 72 w 129"/>
                  <a:gd name="T95" fmla="*/ 43 h 164"/>
                  <a:gd name="T96" fmla="*/ 81 w 129"/>
                  <a:gd name="T97" fmla="*/ 39 h 164"/>
                  <a:gd name="T98" fmla="*/ 66 w 129"/>
                  <a:gd name="T99" fmla="*/ 26 h 164"/>
                  <a:gd name="T100" fmla="*/ 89 w 129"/>
                  <a:gd name="T101" fmla="*/ 20 h 164"/>
                  <a:gd name="T102" fmla="*/ 100 w 129"/>
                  <a:gd name="T103" fmla="*/ 22 h 164"/>
                  <a:gd name="T104" fmla="*/ 111 w 129"/>
                  <a:gd name="T105" fmla="*/ 22 h 164"/>
                  <a:gd name="T106" fmla="*/ 115 w 129"/>
                  <a:gd name="T107" fmla="*/ 20 h 164"/>
                  <a:gd name="T108" fmla="*/ 120 w 129"/>
                  <a:gd name="T109" fmla="*/ 6 h 164"/>
                  <a:gd name="T110" fmla="*/ 120 w 129"/>
                  <a:gd name="T111" fmla="*/ 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9" h="164">
                    <a:moveTo>
                      <a:pt x="77" y="146"/>
                    </a:moveTo>
                    <a:lnTo>
                      <a:pt x="73" y="156"/>
                    </a:lnTo>
                    <a:lnTo>
                      <a:pt x="99" y="161"/>
                    </a:lnTo>
                    <a:lnTo>
                      <a:pt x="99" y="164"/>
                    </a:lnTo>
                    <a:lnTo>
                      <a:pt x="127" y="162"/>
                    </a:lnTo>
                    <a:lnTo>
                      <a:pt x="129" y="155"/>
                    </a:lnTo>
                    <a:lnTo>
                      <a:pt x="118" y="158"/>
                    </a:lnTo>
                    <a:lnTo>
                      <a:pt x="118" y="154"/>
                    </a:lnTo>
                    <a:lnTo>
                      <a:pt x="103" y="152"/>
                    </a:lnTo>
                    <a:lnTo>
                      <a:pt x="88" y="153"/>
                    </a:lnTo>
                    <a:lnTo>
                      <a:pt x="77" y="146"/>
                    </a:lnTo>
                    <a:lnTo>
                      <a:pt x="77" y="146"/>
                    </a:lnTo>
                    <a:close/>
                    <a:moveTo>
                      <a:pt x="120" y="6"/>
                    </a:moveTo>
                    <a:lnTo>
                      <a:pt x="110" y="0"/>
                    </a:lnTo>
                    <a:lnTo>
                      <a:pt x="111" y="11"/>
                    </a:lnTo>
                    <a:lnTo>
                      <a:pt x="94" y="13"/>
                    </a:lnTo>
                    <a:lnTo>
                      <a:pt x="79" y="6"/>
                    </a:lnTo>
                    <a:lnTo>
                      <a:pt x="64" y="11"/>
                    </a:lnTo>
                    <a:lnTo>
                      <a:pt x="50" y="11"/>
                    </a:lnTo>
                    <a:lnTo>
                      <a:pt x="46" y="11"/>
                    </a:lnTo>
                    <a:lnTo>
                      <a:pt x="44" y="16"/>
                    </a:lnTo>
                    <a:lnTo>
                      <a:pt x="33" y="15"/>
                    </a:lnTo>
                    <a:lnTo>
                      <a:pt x="27" y="20"/>
                    </a:lnTo>
                    <a:lnTo>
                      <a:pt x="14" y="22"/>
                    </a:lnTo>
                    <a:lnTo>
                      <a:pt x="14" y="28"/>
                    </a:lnTo>
                    <a:lnTo>
                      <a:pt x="8" y="32"/>
                    </a:lnTo>
                    <a:lnTo>
                      <a:pt x="8" y="39"/>
                    </a:lnTo>
                    <a:lnTo>
                      <a:pt x="0" y="50"/>
                    </a:lnTo>
                    <a:lnTo>
                      <a:pt x="2" y="58"/>
                    </a:lnTo>
                    <a:lnTo>
                      <a:pt x="13" y="71"/>
                    </a:lnTo>
                    <a:lnTo>
                      <a:pt x="21" y="82"/>
                    </a:lnTo>
                    <a:lnTo>
                      <a:pt x="26" y="99"/>
                    </a:lnTo>
                    <a:lnTo>
                      <a:pt x="34" y="118"/>
                    </a:lnTo>
                    <a:lnTo>
                      <a:pt x="52" y="129"/>
                    </a:lnTo>
                    <a:lnTo>
                      <a:pt x="64" y="128"/>
                    </a:lnTo>
                    <a:lnTo>
                      <a:pt x="56" y="106"/>
                    </a:lnTo>
                    <a:lnTo>
                      <a:pt x="68" y="105"/>
                    </a:lnTo>
                    <a:lnTo>
                      <a:pt x="60" y="91"/>
                    </a:lnTo>
                    <a:lnTo>
                      <a:pt x="79" y="98"/>
                    </a:lnTo>
                    <a:lnTo>
                      <a:pt x="78" y="84"/>
                    </a:lnTo>
                    <a:lnTo>
                      <a:pt x="68" y="77"/>
                    </a:lnTo>
                    <a:lnTo>
                      <a:pt x="56" y="66"/>
                    </a:lnTo>
                    <a:lnTo>
                      <a:pt x="62" y="62"/>
                    </a:lnTo>
                    <a:lnTo>
                      <a:pt x="52" y="50"/>
                    </a:lnTo>
                    <a:lnTo>
                      <a:pt x="46" y="35"/>
                    </a:lnTo>
                    <a:lnTo>
                      <a:pt x="49" y="31"/>
                    </a:lnTo>
                    <a:lnTo>
                      <a:pt x="60" y="43"/>
                    </a:lnTo>
                    <a:lnTo>
                      <a:pt x="72" y="43"/>
                    </a:lnTo>
                    <a:lnTo>
                      <a:pt x="81" y="39"/>
                    </a:lnTo>
                    <a:lnTo>
                      <a:pt x="66" y="26"/>
                    </a:lnTo>
                    <a:lnTo>
                      <a:pt x="89" y="20"/>
                    </a:lnTo>
                    <a:lnTo>
                      <a:pt x="100" y="22"/>
                    </a:lnTo>
                    <a:lnTo>
                      <a:pt x="111" y="22"/>
                    </a:lnTo>
                    <a:lnTo>
                      <a:pt x="115" y="20"/>
                    </a:lnTo>
                    <a:lnTo>
                      <a:pt x="120" y="6"/>
                    </a:lnTo>
                    <a:lnTo>
                      <a:pt x="120" y="6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0" name="Greenland">
                <a:extLst>
                  <a:ext uri="{FF2B5EF4-FFF2-40B4-BE49-F238E27FC236}">
                    <a16:creationId xmlns:a16="http://schemas.microsoft.com/office/drawing/2014/main" id="{394753FE-4603-492C-853B-5BC6AC265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5890" y="2010646"/>
                <a:ext cx="1169179" cy="623937"/>
              </a:xfrm>
              <a:custGeom>
                <a:avLst/>
                <a:gdLst>
                  <a:gd name="T0" fmla="*/ 512 w 832"/>
                  <a:gd name="T1" fmla="*/ 1 h 444"/>
                  <a:gd name="T2" fmla="*/ 404 w 832"/>
                  <a:gd name="T3" fmla="*/ 13 h 444"/>
                  <a:gd name="T4" fmla="*/ 399 w 832"/>
                  <a:gd name="T5" fmla="*/ 22 h 444"/>
                  <a:gd name="T6" fmla="*/ 317 w 832"/>
                  <a:gd name="T7" fmla="*/ 24 h 444"/>
                  <a:gd name="T8" fmla="*/ 227 w 832"/>
                  <a:gd name="T9" fmla="*/ 21 h 444"/>
                  <a:gd name="T10" fmla="*/ 173 w 832"/>
                  <a:gd name="T11" fmla="*/ 34 h 444"/>
                  <a:gd name="T12" fmla="*/ 132 w 832"/>
                  <a:gd name="T13" fmla="*/ 57 h 444"/>
                  <a:gd name="T14" fmla="*/ 8 w 832"/>
                  <a:gd name="T15" fmla="*/ 79 h 444"/>
                  <a:gd name="T16" fmla="*/ 78 w 832"/>
                  <a:gd name="T17" fmla="*/ 97 h 444"/>
                  <a:gd name="T18" fmla="*/ 23 w 832"/>
                  <a:gd name="T19" fmla="*/ 116 h 444"/>
                  <a:gd name="T20" fmla="*/ 107 w 832"/>
                  <a:gd name="T21" fmla="*/ 119 h 444"/>
                  <a:gd name="T22" fmla="*/ 160 w 832"/>
                  <a:gd name="T23" fmla="*/ 139 h 444"/>
                  <a:gd name="T24" fmla="*/ 183 w 832"/>
                  <a:gd name="T25" fmla="*/ 179 h 444"/>
                  <a:gd name="T26" fmla="*/ 171 w 832"/>
                  <a:gd name="T27" fmla="*/ 209 h 444"/>
                  <a:gd name="T28" fmla="*/ 217 w 832"/>
                  <a:gd name="T29" fmla="*/ 226 h 444"/>
                  <a:gd name="T30" fmla="*/ 164 w 832"/>
                  <a:gd name="T31" fmla="*/ 231 h 444"/>
                  <a:gd name="T32" fmla="*/ 189 w 832"/>
                  <a:gd name="T33" fmla="*/ 248 h 444"/>
                  <a:gd name="T34" fmla="*/ 209 w 832"/>
                  <a:gd name="T35" fmla="*/ 254 h 444"/>
                  <a:gd name="T36" fmla="*/ 146 w 832"/>
                  <a:gd name="T37" fmla="*/ 293 h 444"/>
                  <a:gd name="T38" fmla="*/ 156 w 832"/>
                  <a:gd name="T39" fmla="*/ 335 h 444"/>
                  <a:gd name="T40" fmla="*/ 170 w 832"/>
                  <a:gd name="T41" fmla="*/ 394 h 444"/>
                  <a:gd name="T42" fmla="*/ 218 w 832"/>
                  <a:gd name="T43" fmla="*/ 427 h 444"/>
                  <a:gd name="T44" fmla="*/ 276 w 832"/>
                  <a:gd name="T45" fmla="*/ 422 h 444"/>
                  <a:gd name="T46" fmla="*/ 320 w 832"/>
                  <a:gd name="T47" fmla="*/ 371 h 444"/>
                  <a:gd name="T48" fmla="*/ 355 w 832"/>
                  <a:gd name="T49" fmla="*/ 329 h 444"/>
                  <a:gd name="T50" fmla="*/ 413 w 832"/>
                  <a:gd name="T51" fmla="*/ 318 h 444"/>
                  <a:gd name="T52" fmla="*/ 497 w 832"/>
                  <a:gd name="T53" fmla="*/ 274 h 444"/>
                  <a:gd name="T54" fmla="*/ 607 w 832"/>
                  <a:gd name="T55" fmla="*/ 251 h 444"/>
                  <a:gd name="T56" fmla="*/ 591 w 832"/>
                  <a:gd name="T57" fmla="*/ 232 h 444"/>
                  <a:gd name="T58" fmla="*/ 624 w 832"/>
                  <a:gd name="T59" fmla="*/ 219 h 444"/>
                  <a:gd name="T60" fmla="*/ 660 w 832"/>
                  <a:gd name="T61" fmla="*/ 207 h 444"/>
                  <a:gd name="T62" fmla="*/ 633 w 832"/>
                  <a:gd name="T63" fmla="*/ 186 h 444"/>
                  <a:gd name="T64" fmla="*/ 647 w 832"/>
                  <a:gd name="T65" fmla="*/ 173 h 444"/>
                  <a:gd name="T66" fmla="*/ 693 w 832"/>
                  <a:gd name="T67" fmla="*/ 162 h 444"/>
                  <a:gd name="T68" fmla="*/ 696 w 832"/>
                  <a:gd name="T69" fmla="*/ 138 h 444"/>
                  <a:gd name="T70" fmla="*/ 689 w 832"/>
                  <a:gd name="T71" fmla="*/ 111 h 444"/>
                  <a:gd name="T72" fmla="*/ 720 w 832"/>
                  <a:gd name="T73" fmla="*/ 92 h 444"/>
                  <a:gd name="T74" fmla="*/ 757 w 832"/>
                  <a:gd name="T75" fmla="*/ 50 h 444"/>
                  <a:gd name="T76" fmla="*/ 777 w 832"/>
                  <a:gd name="T77" fmla="*/ 44 h 444"/>
                  <a:gd name="T78" fmla="*/ 789 w 832"/>
                  <a:gd name="T79" fmla="*/ 23 h 444"/>
                  <a:gd name="T80" fmla="*/ 707 w 832"/>
                  <a:gd name="T81" fmla="*/ 26 h 444"/>
                  <a:gd name="T82" fmla="*/ 636 w 832"/>
                  <a:gd name="T83" fmla="*/ 20 h 444"/>
                  <a:gd name="T84" fmla="*/ 654 w 832"/>
                  <a:gd name="T85" fmla="*/ 18 h 444"/>
                  <a:gd name="T86" fmla="*/ 654 w 832"/>
                  <a:gd name="T87" fmla="*/ 1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2" h="444">
                    <a:moveTo>
                      <a:pt x="654" y="1"/>
                    </a:moveTo>
                    <a:lnTo>
                      <a:pt x="557" y="0"/>
                    </a:lnTo>
                    <a:lnTo>
                      <a:pt x="512" y="1"/>
                    </a:lnTo>
                    <a:lnTo>
                      <a:pt x="494" y="6"/>
                    </a:lnTo>
                    <a:lnTo>
                      <a:pt x="451" y="6"/>
                    </a:lnTo>
                    <a:lnTo>
                      <a:pt x="404" y="13"/>
                    </a:lnTo>
                    <a:lnTo>
                      <a:pt x="397" y="20"/>
                    </a:lnTo>
                    <a:lnTo>
                      <a:pt x="423" y="27"/>
                    </a:lnTo>
                    <a:lnTo>
                      <a:pt x="399" y="22"/>
                    </a:lnTo>
                    <a:lnTo>
                      <a:pt x="382" y="21"/>
                    </a:lnTo>
                    <a:lnTo>
                      <a:pt x="356" y="16"/>
                    </a:lnTo>
                    <a:lnTo>
                      <a:pt x="317" y="24"/>
                    </a:lnTo>
                    <a:lnTo>
                      <a:pt x="307" y="20"/>
                    </a:lnTo>
                    <a:lnTo>
                      <a:pt x="268" y="20"/>
                    </a:lnTo>
                    <a:lnTo>
                      <a:pt x="227" y="21"/>
                    </a:lnTo>
                    <a:lnTo>
                      <a:pt x="194" y="25"/>
                    </a:lnTo>
                    <a:lnTo>
                      <a:pt x="193" y="32"/>
                    </a:lnTo>
                    <a:lnTo>
                      <a:pt x="173" y="34"/>
                    </a:lnTo>
                    <a:lnTo>
                      <a:pt x="119" y="45"/>
                    </a:lnTo>
                    <a:lnTo>
                      <a:pt x="101" y="51"/>
                    </a:lnTo>
                    <a:lnTo>
                      <a:pt x="132" y="57"/>
                    </a:lnTo>
                    <a:lnTo>
                      <a:pt x="122" y="63"/>
                    </a:lnTo>
                    <a:lnTo>
                      <a:pt x="66" y="71"/>
                    </a:lnTo>
                    <a:lnTo>
                      <a:pt x="8" y="79"/>
                    </a:lnTo>
                    <a:lnTo>
                      <a:pt x="0" y="86"/>
                    </a:lnTo>
                    <a:lnTo>
                      <a:pt x="24" y="93"/>
                    </a:lnTo>
                    <a:lnTo>
                      <a:pt x="78" y="97"/>
                    </a:lnTo>
                    <a:lnTo>
                      <a:pt x="50" y="98"/>
                    </a:lnTo>
                    <a:lnTo>
                      <a:pt x="9" y="104"/>
                    </a:lnTo>
                    <a:lnTo>
                      <a:pt x="23" y="116"/>
                    </a:lnTo>
                    <a:lnTo>
                      <a:pt x="34" y="121"/>
                    </a:lnTo>
                    <a:lnTo>
                      <a:pt x="70" y="119"/>
                    </a:lnTo>
                    <a:lnTo>
                      <a:pt x="107" y="119"/>
                    </a:lnTo>
                    <a:lnTo>
                      <a:pt x="136" y="120"/>
                    </a:lnTo>
                    <a:lnTo>
                      <a:pt x="166" y="131"/>
                    </a:lnTo>
                    <a:lnTo>
                      <a:pt x="160" y="139"/>
                    </a:lnTo>
                    <a:lnTo>
                      <a:pt x="174" y="146"/>
                    </a:lnTo>
                    <a:lnTo>
                      <a:pt x="179" y="166"/>
                    </a:lnTo>
                    <a:lnTo>
                      <a:pt x="183" y="179"/>
                    </a:lnTo>
                    <a:lnTo>
                      <a:pt x="188" y="187"/>
                    </a:lnTo>
                    <a:lnTo>
                      <a:pt x="162" y="204"/>
                    </a:lnTo>
                    <a:lnTo>
                      <a:pt x="171" y="209"/>
                    </a:lnTo>
                    <a:lnTo>
                      <a:pt x="188" y="206"/>
                    </a:lnTo>
                    <a:lnTo>
                      <a:pt x="198" y="213"/>
                    </a:lnTo>
                    <a:lnTo>
                      <a:pt x="217" y="226"/>
                    </a:lnTo>
                    <a:lnTo>
                      <a:pt x="189" y="220"/>
                    </a:lnTo>
                    <a:lnTo>
                      <a:pt x="175" y="220"/>
                    </a:lnTo>
                    <a:lnTo>
                      <a:pt x="164" y="231"/>
                    </a:lnTo>
                    <a:lnTo>
                      <a:pt x="158" y="245"/>
                    </a:lnTo>
                    <a:lnTo>
                      <a:pt x="174" y="251"/>
                    </a:lnTo>
                    <a:lnTo>
                      <a:pt x="189" y="248"/>
                    </a:lnTo>
                    <a:lnTo>
                      <a:pt x="198" y="245"/>
                    </a:lnTo>
                    <a:lnTo>
                      <a:pt x="219" y="238"/>
                    </a:lnTo>
                    <a:lnTo>
                      <a:pt x="209" y="254"/>
                    </a:lnTo>
                    <a:lnTo>
                      <a:pt x="199" y="262"/>
                    </a:lnTo>
                    <a:lnTo>
                      <a:pt x="172" y="270"/>
                    </a:lnTo>
                    <a:lnTo>
                      <a:pt x="146" y="293"/>
                    </a:lnTo>
                    <a:lnTo>
                      <a:pt x="154" y="301"/>
                    </a:lnTo>
                    <a:lnTo>
                      <a:pt x="142" y="316"/>
                    </a:lnTo>
                    <a:lnTo>
                      <a:pt x="156" y="335"/>
                    </a:lnTo>
                    <a:lnTo>
                      <a:pt x="150" y="354"/>
                    </a:lnTo>
                    <a:lnTo>
                      <a:pt x="152" y="368"/>
                    </a:lnTo>
                    <a:lnTo>
                      <a:pt x="170" y="394"/>
                    </a:lnTo>
                    <a:lnTo>
                      <a:pt x="173" y="414"/>
                    </a:lnTo>
                    <a:lnTo>
                      <a:pt x="184" y="427"/>
                    </a:lnTo>
                    <a:lnTo>
                      <a:pt x="218" y="427"/>
                    </a:lnTo>
                    <a:lnTo>
                      <a:pt x="237" y="444"/>
                    </a:lnTo>
                    <a:lnTo>
                      <a:pt x="261" y="443"/>
                    </a:lnTo>
                    <a:lnTo>
                      <a:pt x="276" y="422"/>
                    </a:lnTo>
                    <a:lnTo>
                      <a:pt x="289" y="404"/>
                    </a:lnTo>
                    <a:lnTo>
                      <a:pt x="288" y="387"/>
                    </a:lnTo>
                    <a:lnTo>
                      <a:pt x="320" y="371"/>
                    </a:lnTo>
                    <a:lnTo>
                      <a:pt x="333" y="357"/>
                    </a:lnTo>
                    <a:lnTo>
                      <a:pt x="338" y="342"/>
                    </a:lnTo>
                    <a:lnTo>
                      <a:pt x="355" y="329"/>
                    </a:lnTo>
                    <a:lnTo>
                      <a:pt x="380" y="324"/>
                    </a:lnTo>
                    <a:lnTo>
                      <a:pt x="402" y="319"/>
                    </a:lnTo>
                    <a:lnTo>
                      <a:pt x="413" y="318"/>
                    </a:lnTo>
                    <a:lnTo>
                      <a:pt x="452" y="303"/>
                    </a:lnTo>
                    <a:lnTo>
                      <a:pt x="480" y="282"/>
                    </a:lnTo>
                    <a:lnTo>
                      <a:pt x="497" y="274"/>
                    </a:lnTo>
                    <a:lnTo>
                      <a:pt x="514" y="274"/>
                    </a:lnTo>
                    <a:lnTo>
                      <a:pt x="561" y="267"/>
                    </a:lnTo>
                    <a:lnTo>
                      <a:pt x="607" y="251"/>
                    </a:lnTo>
                    <a:lnTo>
                      <a:pt x="650" y="234"/>
                    </a:lnTo>
                    <a:lnTo>
                      <a:pt x="630" y="233"/>
                    </a:lnTo>
                    <a:lnTo>
                      <a:pt x="591" y="232"/>
                    </a:lnTo>
                    <a:lnTo>
                      <a:pt x="610" y="222"/>
                    </a:lnTo>
                    <a:lnTo>
                      <a:pt x="608" y="208"/>
                    </a:lnTo>
                    <a:lnTo>
                      <a:pt x="624" y="219"/>
                    </a:lnTo>
                    <a:lnTo>
                      <a:pt x="635" y="228"/>
                    </a:lnTo>
                    <a:lnTo>
                      <a:pt x="662" y="224"/>
                    </a:lnTo>
                    <a:lnTo>
                      <a:pt x="660" y="207"/>
                    </a:lnTo>
                    <a:lnTo>
                      <a:pt x="643" y="196"/>
                    </a:lnTo>
                    <a:lnTo>
                      <a:pt x="624" y="191"/>
                    </a:lnTo>
                    <a:lnTo>
                      <a:pt x="633" y="186"/>
                    </a:lnTo>
                    <a:lnTo>
                      <a:pt x="660" y="194"/>
                    </a:lnTo>
                    <a:lnTo>
                      <a:pt x="662" y="185"/>
                    </a:lnTo>
                    <a:lnTo>
                      <a:pt x="647" y="173"/>
                    </a:lnTo>
                    <a:lnTo>
                      <a:pt x="666" y="173"/>
                    </a:lnTo>
                    <a:lnTo>
                      <a:pt x="688" y="170"/>
                    </a:lnTo>
                    <a:lnTo>
                      <a:pt x="693" y="162"/>
                    </a:lnTo>
                    <a:lnTo>
                      <a:pt x="678" y="155"/>
                    </a:lnTo>
                    <a:lnTo>
                      <a:pt x="711" y="154"/>
                    </a:lnTo>
                    <a:lnTo>
                      <a:pt x="696" y="138"/>
                    </a:lnTo>
                    <a:lnTo>
                      <a:pt x="711" y="136"/>
                    </a:lnTo>
                    <a:lnTo>
                      <a:pt x="712" y="120"/>
                    </a:lnTo>
                    <a:lnTo>
                      <a:pt x="689" y="111"/>
                    </a:lnTo>
                    <a:lnTo>
                      <a:pt x="712" y="105"/>
                    </a:lnTo>
                    <a:lnTo>
                      <a:pt x="734" y="105"/>
                    </a:lnTo>
                    <a:lnTo>
                      <a:pt x="720" y="92"/>
                    </a:lnTo>
                    <a:lnTo>
                      <a:pt x="725" y="74"/>
                    </a:lnTo>
                    <a:lnTo>
                      <a:pt x="738" y="63"/>
                    </a:lnTo>
                    <a:lnTo>
                      <a:pt x="757" y="50"/>
                    </a:lnTo>
                    <a:lnTo>
                      <a:pt x="727" y="50"/>
                    </a:lnTo>
                    <a:lnTo>
                      <a:pt x="769" y="48"/>
                    </a:lnTo>
                    <a:lnTo>
                      <a:pt x="777" y="44"/>
                    </a:lnTo>
                    <a:lnTo>
                      <a:pt x="832" y="33"/>
                    </a:lnTo>
                    <a:lnTo>
                      <a:pt x="826" y="26"/>
                    </a:lnTo>
                    <a:lnTo>
                      <a:pt x="789" y="23"/>
                    </a:lnTo>
                    <a:lnTo>
                      <a:pt x="725" y="29"/>
                    </a:lnTo>
                    <a:lnTo>
                      <a:pt x="691" y="34"/>
                    </a:lnTo>
                    <a:lnTo>
                      <a:pt x="707" y="26"/>
                    </a:lnTo>
                    <a:lnTo>
                      <a:pt x="699" y="20"/>
                    </a:lnTo>
                    <a:lnTo>
                      <a:pt x="673" y="25"/>
                    </a:lnTo>
                    <a:lnTo>
                      <a:pt x="636" y="20"/>
                    </a:lnTo>
                    <a:lnTo>
                      <a:pt x="592" y="22"/>
                    </a:lnTo>
                    <a:lnTo>
                      <a:pt x="586" y="20"/>
                    </a:lnTo>
                    <a:lnTo>
                      <a:pt x="654" y="18"/>
                    </a:lnTo>
                    <a:lnTo>
                      <a:pt x="703" y="17"/>
                    </a:lnTo>
                    <a:lnTo>
                      <a:pt x="727" y="12"/>
                    </a:lnTo>
                    <a:lnTo>
                      <a:pt x="654" y="1"/>
                    </a:lnTo>
                    <a:lnTo>
                      <a:pt x="654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1" name="Croatia">
                <a:extLst>
                  <a:ext uri="{FF2B5EF4-FFF2-40B4-BE49-F238E27FC236}">
                    <a16:creationId xmlns:a16="http://schemas.microsoft.com/office/drawing/2014/main" id="{D06E95F6-5184-4022-9F06-209E96448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4037" y="3065999"/>
                <a:ext cx="151768" cy="129284"/>
              </a:xfrm>
              <a:custGeom>
                <a:avLst/>
                <a:gdLst>
                  <a:gd name="T0" fmla="*/ 73 w 108"/>
                  <a:gd name="T1" fmla="*/ 13 h 92"/>
                  <a:gd name="T2" fmla="*/ 58 w 108"/>
                  <a:gd name="T3" fmla="*/ 2 h 92"/>
                  <a:gd name="T4" fmla="*/ 52 w 108"/>
                  <a:gd name="T5" fmla="*/ 0 h 92"/>
                  <a:gd name="T6" fmla="*/ 38 w 108"/>
                  <a:gd name="T7" fmla="*/ 6 h 92"/>
                  <a:gd name="T8" fmla="*/ 37 w 108"/>
                  <a:gd name="T9" fmla="*/ 15 h 92"/>
                  <a:gd name="T10" fmla="*/ 30 w 108"/>
                  <a:gd name="T11" fmla="*/ 17 h 92"/>
                  <a:gd name="T12" fmla="*/ 31 w 108"/>
                  <a:gd name="T13" fmla="*/ 24 h 92"/>
                  <a:gd name="T14" fmla="*/ 24 w 108"/>
                  <a:gd name="T15" fmla="*/ 24 h 92"/>
                  <a:gd name="T16" fmla="*/ 17 w 108"/>
                  <a:gd name="T17" fmla="*/ 20 h 92"/>
                  <a:gd name="T18" fmla="*/ 13 w 108"/>
                  <a:gd name="T19" fmla="*/ 24 h 92"/>
                  <a:gd name="T20" fmla="*/ 0 w 108"/>
                  <a:gd name="T21" fmla="*/ 23 h 92"/>
                  <a:gd name="T22" fmla="*/ 0 w 108"/>
                  <a:gd name="T23" fmla="*/ 23 h 92"/>
                  <a:gd name="T24" fmla="*/ 0 w 108"/>
                  <a:gd name="T25" fmla="*/ 31 h 92"/>
                  <a:gd name="T26" fmla="*/ 6 w 108"/>
                  <a:gd name="T27" fmla="*/ 39 h 92"/>
                  <a:gd name="T28" fmla="*/ 11 w 108"/>
                  <a:gd name="T29" fmla="*/ 30 h 92"/>
                  <a:gd name="T30" fmla="*/ 24 w 108"/>
                  <a:gd name="T31" fmla="*/ 33 h 92"/>
                  <a:gd name="T32" fmla="*/ 24 w 108"/>
                  <a:gd name="T33" fmla="*/ 41 h 92"/>
                  <a:gd name="T34" fmla="*/ 34 w 108"/>
                  <a:gd name="T35" fmla="*/ 50 h 92"/>
                  <a:gd name="T36" fmla="*/ 30 w 108"/>
                  <a:gd name="T37" fmla="*/ 52 h 92"/>
                  <a:gd name="T38" fmla="*/ 47 w 108"/>
                  <a:gd name="T39" fmla="*/ 69 h 92"/>
                  <a:gd name="T40" fmla="*/ 66 w 108"/>
                  <a:gd name="T41" fmla="*/ 75 h 92"/>
                  <a:gd name="T42" fmla="*/ 77 w 108"/>
                  <a:gd name="T43" fmla="*/ 84 h 92"/>
                  <a:gd name="T44" fmla="*/ 95 w 108"/>
                  <a:gd name="T45" fmla="*/ 92 h 92"/>
                  <a:gd name="T46" fmla="*/ 95 w 108"/>
                  <a:gd name="T47" fmla="*/ 92 h 92"/>
                  <a:gd name="T48" fmla="*/ 97 w 108"/>
                  <a:gd name="T49" fmla="*/ 88 h 92"/>
                  <a:gd name="T50" fmla="*/ 80 w 108"/>
                  <a:gd name="T51" fmla="*/ 80 h 92"/>
                  <a:gd name="T52" fmla="*/ 71 w 108"/>
                  <a:gd name="T53" fmla="*/ 71 h 92"/>
                  <a:gd name="T54" fmla="*/ 64 w 108"/>
                  <a:gd name="T55" fmla="*/ 65 h 92"/>
                  <a:gd name="T56" fmla="*/ 54 w 108"/>
                  <a:gd name="T57" fmla="*/ 57 h 92"/>
                  <a:gd name="T58" fmla="*/ 50 w 108"/>
                  <a:gd name="T59" fmla="*/ 49 h 92"/>
                  <a:gd name="T60" fmla="*/ 39 w 108"/>
                  <a:gd name="T61" fmla="*/ 39 h 92"/>
                  <a:gd name="T62" fmla="*/ 43 w 108"/>
                  <a:gd name="T63" fmla="*/ 30 h 92"/>
                  <a:gd name="T64" fmla="*/ 51 w 108"/>
                  <a:gd name="T65" fmla="*/ 34 h 92"/>
                  <a:gd name="T66" fmla="*/ 54 w 108"/>
                  <a:gd name="T67" fmla="*/ 30 h 92"/>
                  <a:gd name="T68" fmla="*/ 63 w 108"/>
                  <a:gd name="T69" fmla="*/ 30 h 92"/>
                  <a:gd name="T70" fmla="*/ 79 w 108"/>
                  <a:gd name="T71" fmla="*/ 33 h 92"/>
                  <a:gd name="T72" fmla="*/ 92 w 108"/>
                  <a:gd name="T73" fmla="*/ 32 h 92"/>
                  <a:gd name="T74" fmla="*/ 101 w 108"/>
                  <a:gd name="T75" fmla="*/ 38 h 92"/>
                  <a:gd name="T76" fmla="*/ 101 w 108"/>
                  <a:gd name="T77" fmla="*/ 38 h 92"/>
                  <a:gd name="T78" fmla="*/ 108 w 108"/>
                  <a:gd name="T79" fmla="*/ 30 h 92"/>
                  <a:gd name="T80" fmla="*/ 101 w 108"/>
                  <a:gd name="T81" fmla="*/ 22 h 92"/>
                  <a:gd name="T82" fmla="*/ 95 w 108"/>
                  <a:gd name="T83" fmla="*/ 14 h 92"/>
                  <a:gd name="T84" fmla="*/ 95 w 108"/>
                  <a:gd name="T85" fmla="*/ 14 h 92"/>
                  <a:gd name="T86" fmla="*/ 89 w 108"/>
                  <a:gd name="T87" fmla="*/ 16 h 92"/>
                  <a:gd name="T88" fmla="*/ 73 w 108"/>
                  <a:gd name="T89" fmla="*/ 13 h 92"/>
                  <a:gd name="T90" fmla="*/ 73 w 108"/>
                  <a:gd name="T91" fmla="*/ 1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92">
                    <a:moveTo>
                      <a:pt x="73" y="13"/>
                    </a:moveTo>
                    <a:lnTo>
                      <a:pt x="58" y="2"/>
                    </a:lnTo>
                    <a:lnTo>
                      <a:pt x="52" y="0"/>
                    </a:lnTo>
                    <a:lnTo>
                      <a:pt x="38" y="6"/>
                    </a:lnTo>
                    <a:lnTo>
                      <a:pt x="37" y="15"/>
                    </a:lnTo>
                    <a:lnTo>
                      <a:pt x="30" y="17"/>
                    </a:lnTo>
                    <a:lnTo>
                      <a:pt x="31" y="24"/>
                    </a:lnTo>
                    <a:lnTo>
                      <a:pt x="24" y="24"/>
                    </a:lnTo>
                    <a:lnTo>
                      <a:pt x="17" y="20"/>
                    </a:lnTo>
                    <a:lnTo>
                      <a:pt x="13" y="2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31"/>
                    </a:lnTo>
                    <a:lnTo>
                      <a:pt x="6" y="39"/>
                    </a:lnTo>
                    <a:lnTo>
                      <a:pt x="11" y="30"/>
                    </a:lnTo>
                    <a:lnTo>
                      <a:pt x="24" y="33"/>
                    </a:lnTo>
                    <a:lnTo>
                      <a:pt x="24" y="41"/>
                    </a:lnTo>
                    <a:lnTo>
                      <a:pt x="34" y="50"/>
                    </a:lnTo>
                    <a:lnTo>
                      <a:pt x="30" y="52"/>
                    </a:lnTo>
                    <a:lnTo>
                      <a:pt x="47" y="69"/>
                    </a:lnTo>
                    <a:lnTo>
                      <a:pt x="66" y="75"/>
                    </a:lnTo>
                    <a:lnTo>
                      <a:pt x="77" y="84"/>
                    </a:lnTo>
                    <a:lnTo>
                      <a:pt x="95" y="92"/>
                    </a:lnTo>
                    <a:lnTo>
                      <a:pt x="95" y="92"/>
                    </a:lnTo>
                    <a:lnTo>
                      <a:pt x="97" y="88"/>
                    </a:lnTo>
                    <a:lnTo>
                      <a:pt x="80" y="80"/>
                    </a:lnTo>
                    <a:lnTo>
                      <a:pt x="71" y="71"/>
                    </a:lnTo>
                    <a:lnTo>
                      <a:pt x="64" y="65"/>
                    </a:lnTo>
                    <a:lnTo>
                      <a:pt x="54" y="57"/>
                    </a:lnTo>
                    <a:lnTo>
                      <a:pt x="50" y="49"/>
                    </a:lnTo>
                    <a:lnTo>
                      <a:pt x="39" y="39"/>
                    </a:lnTo>
                    <a:lnTo>
                      <a:pt x="43" y="30"/>
                    </a:lnTo>
                    <a:lnTo>
                      <a:pt x="51" y="34"/>
                    </a:lnTo>
                    <a:lnTo>
                      <a:pt x="54" y="30"/>
                    </a:lnTo>
                    <a:lnTo>
                      <a:pt x="63" y="30"/>
                    </a:lnTo>
                    <a:lnTo>
                      <a:pt x="79" y="33"/>
                    </a:lnTo>
                    <a:lnTo>
                      <a:pt x="92" y="32"/>
                    </a:lnTo>
                    <a:lnTo>
                      <a:pt x="101" y="38"/>
                    </a:lnTo>
                    <a:lnTo>
                      <a:pt x="101" y="38"/>
                    </a:lnTo>
                    <a:lnTo>
                      <a:pt x="108" y="30"/>
                    </a:lnTo>
                    <a:lnTo>
                      <a:pt x="101" y="22"/>
                    </a:lnTo>
                    <a:lnTo>
                      <a:pt x="95" y="14"/>
                    </a:lnTo>
                    <a:lnTo>
                      <a:pt x="95" y="14"/>
                    </a:lnTo>
                    <a:lnTo>
                      <a:pt x="89" y="16"/>
                    </a:lnTo>
                    <a:lnTo>
                      <a:pt x="73" y="13"/>
                    </a:lnTo>
                    <a:lnTo>
                      <a:pt x="73" y="1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2" name="Hungary">
                <a:extLst>
                  <a:ext uri="{FF2B5EF4-FFF2-40B4-BE49-F238E27FC236}">
                    <a16:creationId xmlns:a16="http://schemas.microsoft.com/office/drawing/2014/main" id="{C707FDD7-3464-4CC8-8EE2-59CE725BC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7274" y="2995736"/>
                <a:ext cx="165821" cy="92747"/>
              </a:xfrm>
              <a:custGeom>
                <a:avLst/>
                <a:gdLst>
                  <a:gd name="T0" fmla="*/ 80 w 118"/>
                  <a:gd name="T1" fmla="*/ 0 h 66"/>
                  <a:gd name="T2" fmla="*/ 75 w 118"/>
                  <a:gd name="T3" fmla="*/ 2 h 66"/>
                  <a:gd name="T4" fmla="*/ 71 w 118"/>
                  <a:gd name="T5" fmla="*/ 8 h 66"/>
                  <a:gd name="T6" fmla="*/ 63 w 118"/>
                  <a:gd name="T7" fmla="*/ 10 h 66"/>
                  <a:gd name="T8" fmla="*/ 61 w 118"/>
                  <a:gd name="T9" fmla="*/ 9 h 66"/>
                  <a:gd name="T10" fmla="*/ 52 w 118"/>
                  <a:gd name="T11" fmla="*/ 12 h 66"/>
                  <a:gd name="T12" fmla="*/ 45 w 118"/>
                  <a:gd name="T13" fmla="*/ 13 h 66"/>
                  <a:gd name="T14" fmla="*/ 44 w 118"/>
                  <a:gd name="T15" fmla="*/ 18 h 66"/>
                  <a:gd name="T16" fmla="*/ 28 w 118"/>
                  <a:gd name="T17" fmla="*/ 21 h 66"/>
                  <a:gd name="T18" fmla="*/ 21 w 118"/>
                  <a:gd name="T19" fmla="*/ 18 h 66"/>
                  <a:gd name="T20" fmla="*/ 11 w 118"/>
                  <a:gd name="T21" fmla="*/ 12 h 66"/>
                  <a:gd name="T22" fmla="*/ 11 w 118"/>
                  <a:gd name="T23" fmla="*/ 22 h 66"/>
                  <a:gd name="T24" fmla="*/ 0 w 118"/>
                  <a:gd name="T25" fmla="*/ 22 h 66"/>
                  <a:gd name="T26" fmla="*/ 5 w 118"/>
                  <a:gd name="T27" fmla="*/ 26 h 66"/>
                  <a:gd name="T28" fmla="*/ 0 w 118"/>
                  <a:gd name="T29" fmla="*/ 41 h 66"/>
                  <a:gd name="T30" fmla="*/ 3 w 118"/>
                  <a:gd name="T31" fmla="*/ 42 h 66"/>
                  <a:gd name="T32" fmla="*/ 7 w 118"/>
                  <a:gd name="T33" fmla="*/ 50 h 66"/>
                  <a:gd name="T34" fmla="*/ 13 w 118"/>
                  <a:gd name="T35" fmla="*/ 52 h 66"/>
                  <a:gd name="T36" fmla="*/ 28 w 118"/>
                  <a:gd name="T37" fmla="*/ 63 h 66"/>
                  <a:gd name="T38" fmla="*/ 44 w 118"/>
                  <a:gd name="T39" fmla="*/ 66 h 66"/>
                  <a:gd name="T40" fmla="*/ 50 w 118"/>
                  <a:gd name="T41" fmla="*/ 64 h 66"/>
                  <a:gd name="T42" fmla="*/ 50 w 118"/>
                  <a:gd name="T43" fmla="*/ 64 h 66"/>
                  <a:gd name="T44" fmla="*/ 64 w 118"/>
                  <a:gd name="T45" fmla="*/ 57 h 66"/>
                  <a:gd name="T46" fmla="*/ 77 w 118"/>
                  <a:gd name="T47" fmla="*/ 58 h 66"/>
                  <a:gd name="T48" fmla="*/ 91 w 118"/>
                  <a:gd name="T49" fmla="*/ 54 h 66"/>
                  <a:gd name="T50" fmla="*/ 100 w 118"/>
                  <a:gd name="T51" fmla="*/ 38 h 66"/>
                  <a:gd name="T52" fmla="*/ 107 w 118"/>
                  <a:gd name="T53" fmla="*/ 23 h 66"/>
                  <a:gd name="T54" fmla="*/ 118 w 118"/>
                  <a:gd name="T55" fmla="*/ 18 h 66"/>
                  <a:gd name="T56" fmla="*/ 116 w 118"/>
                  <a:gd name="T57" fmla="*/ 11 h 66"/>
                  <a:gd name="T58" fmla="*/ 105 w 118"/>
                  <a:gd name="T59" fmla="*/ 5 h 66"/>
                  <a:gd name="T60" fmla="*/ 101 w 118"/>
                  <a:gd name="T61" fmla="*/ 8 h 66"/>
                  <a:gd name="T62" fmla="*/ 80 w 118"/>
                  <a:gd name="T63" fmla="*/ 0 h 66"/>
                  <a:gd name="T64" fmla="*/ 80 w 118"/>
                  <a:gd name="T6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8" h="66">
                    <a:moveTo>
                      <a:pt x="80" y="0"/>
                    </a:moveTo>
                    <a:lnTo>
                      <a:pt x="75" y="2"/>
                    </a:lnTo>
                    <a:lnTo>
                      <a:pt x="71" y="8"/>
                    </a:lnTo>
                    <a:lnTo>
                      <a:pt x="63" y="10"/>
                    </a:lnTo>
                    <a:lnTo>
                      <a:pt x="61" y="9"/>
                    </a:lnTo>
                    <a:lnTo>
                      <a:pt x="52" y="12"/>
                    </a:lnTo>
                    <a:lnTo>
                      <a:pt x="45" y="13"/>
                    </a:lnTo>
                    <a:lnTo>
                      <a:pt x="44" y="18"/>
                    </a:lnTo>
                    <a:lnTo>
                      <a:pt x="28" y="21"/>
                    </a:lnTo>
                    <a:lnTo>
                      <a:pt x="21" y="18"/>
                    </a:lnTo>
                    <a:lnTo>
                      <a:pt x="11" y="12"/>
                    </a:lnTo>
                    <a:lnTo>
                      <a:pt x="11" y="22"/>
                    </a:lnTo>
                    <a:lnTo>
                      <a:pt x="0" y="22"/>
                    </a:lnTo>
                    <a:lnTo>
                      <a:pt x="5" y="26"/>
                    </a:lnTo>
                    <a:lnTo>
                      <a:pt x="0" y="41"/>
                    </a:lnTo>
                    <a:lnTo>
                      <a:pt x="3" y="42"/>
                    </a:lnTo>
                    <a:lnTo>
                      <a:pt x="7" y="50"/>
                    </a:lnTo>
                    <a:lnTo>
                      <a:pt x="13" y="52"/>
                    </a:lnTo>
                    <a:lnTo>
                      <a:pt x="28" y="63"/>
                    </a:lnTo>
                    <a:lnTo>
                      <a:pt x="44" y="66"/>
                    </a:lnTo>
                    <a:lnTo>
                      <a:pt x="50" y="64"/>
                    </a:lnTo>
                    <a:lnTo>
                      <a:pt x="50" y="64"/>
                    </a:lnTo>
                    <a:lnTo>
                      <a:pt x="64" y="57"/>
                    </a:lnTo>
                    <a:lnTo>
                      <a:pt x="77" y="58"/>
                    </a:lnTo>
                    <a:lnTo>
                      <a:pt x="91" y="54"/>
                    </a:lnTo>
                    <a:lnTo>
                      <a:pt x="100" y="38"/>
                    </a:lnTo>
                    <a:lnTo>
                      <a:pt x="107" y="23"/>
                    </a:lnTo>
                    <a:lnTo>
                      <a:pt x="118" y="18"/>
                    </a:lnTo>
                    <a:lnTo>
                      <a:pt x="116" y="11"/>
                    </a:lnTo>
                    <a:lnTo>
                      <a:pt x="105" y="5"/>
                    </a:lnTo>
                    <a:lnTo>
                      <a:pt x="101" y="8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3" name="Ireland">
                <a:extLst>
                  <a:ext uri="{FF2B5EF4-FFF2-40B4-BE49-F238E27FC236}">
                    <a16:creationId xmlns:a16="http://schemas.microsoft.com/office/drawing/2014/main" id="{1A031B2B-7EB8-4033-BCDD-33860CD80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1342" y="2787757"/>
                <a:ext cx="101179" cy="109611"/>
              </a:xfrm>
              <a:custGeom>
                <a:avLst/>
                <a:gdLst>
                  <a:gd name="T0" fmla="*/ 69 w 72"/>
                  <a:gd name="T1" fmla="*/ 29 h 78"/>
                  <a:gd name="T2" fmla="*/ 56 w 72"/>
                  <a:gd name="T3" fmla="*/ 24 h 78"/>
                  <a:gd name="T4" fmla="*/ 46 w 72"/>
                  <a:gd name="T5" fmla="*/ 24 h 78"/>
                  <a:gd name="T6" fmla="*/ 50 w 72"/>
                  <a:gd name="T7" fmla="*/ 12 h 78"/>
                  <a:gd name="T8" fmla="*/ 47 w 72"/>
                  <a:gd name="T9" fmla="*/ 0 h 78"/>
                  <a:gd name="T10" fmla="*/ 33 w 72"/>
                  <a:gd name="T11" fmla="*/ 11 h 78"/>
                  <a:gd name="T12" fmla="*/ 8 w 72"/>
                  <a:gd name="T13" fmla="*/ 28 h 78"/>
                  <a:gd name="T14" fmla="*/ 16 w 72"/>
                  <a:gd name="T15" fmla="*/ 51 h 78"/>
                  <a:gd name="T16" fmla="*/ 0 w 72"/>
                  <a:gd name="T17" fmla="*/ 74 h 78"/>
                  <a:gd name="T18" fmla="*/ 25 w 72"/>
                  <a:gd name="T19" fmla="*/ 78 h 78"/>
                  <a:gd name="T20" fmla="*/ 57 w 72"/>
                  <a:gd name="T21" fmla="*/ 65 h 78"/>
                  <a:gd name="T22" fmla="*/ 72 w 72"/>
                  <a:gd name="T23" fmla="*/ 45 h 78"/>
                  <a:gd name="T24" fmla="*/ 69 w 72"/>
                  <a:gd name="T25" fmla="*/ 29 h 78"/>
                  <a:gd name="T26" fmla="*/ 69 w 72"/>
                  <a:gd name="T27" fmla="*/ 2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78">
                    <a:moveTo>
                      <a:pt x="69" y="29"/>
                    </a:moveTo>
                    <a:lnTo>
                      <a:pt x="56" y="24"/>
                    </a:lnTo>
                    <a:lnTo>
                      <a:pt x="46" y="24"/>
                    </a:lnTo>
                    <a:lnTo>
                      <a:pt x="50" y="12"/>
                    </a:lnTo>
                    <a:lnTo>
                      <a:pt x="47" y="0"/>
                    </a:lnTo>
                    <a:lnTo>
                      <a:pt x="33" y="11"/>
                    </a:lnTo>
                    <a:lnTo>
                      <a:pt x="8" y="28"/>
                    </a:lnTo>
                    <a:lnTo>
                      <a:pt x="16" y="51"/>
                    </a:lnTo>
                    <a:lnTo>
                      <a:pt x="0" y="74"/>
                    </a:lnTo>
                    <a:lnTo>
                      <a:pt x="25" y="78"/>
                    </a:lnTo>
                    <a:lnTo>
                      <a:pt x="57" y="65"/>
                    </a:lnTo>
                    <a:lnTo>
                      <a:pt x="72" y="45"/>
                    </a:lnTo>
                    <a:lnTo>
                      <a:pt x="69" y="29"/>
                    </a:lnTo>
                    <a:lnTo>
                      <a:pt x="69" y="29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4" name="Irak">
                <a:extLst>
                  <a:ext uri="{FF2B5EF4-FFF2-40B4-BE49-F238E27FC236}">
                    <a16:creationId xmlns:a16="http://schemas.microsoft.com/office/drawing/2014/main" id="{2F0DCC49-C4D0-4EFB-84FC-A164A87AB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9153" y="3365320"/>
                <a:ext cx="289484" cy="276837"/>
              </a:xfrm>
              <a:custGeom>
                <a:avLst/>
                <a:gdLst>
                  <a:gd name="T0" fmla="*/ 88 w 206"/>
                  <a:gd name="T1" fmla="*/ 3 h 197"/>
                  <a:gd name="T2" fmla="*/ 65 w 206"/>
                  <a:gd name="T3" fmla="*/ 0 h 197"/>
                  <a:gd name="T4" fmla="*/ 57 w 206"/>
                  <a:gd name="T5" fmla="*/ 3 h 197"/>
                  <a:gd name="T6" fmla="*/ 50 w 206"/>
                  <a:gd name="T7" fmla="*/ 18 h 197"/>
                  <a:gd name="T8" fmla="*/ 40 w 206"/>
                  <a:gd name="T9" fmla="*/ 25 h 197"/>
                  <a:gd name="T10" fmla="*/ 44 w 206"/>
                  <a:gd name="T11" fmla="*/ 42 h 197"/>
                  <a:gd name="T12" fmla="*/ 41 w 206"/>
                  <a:gd name="T13" fmla="*/ 71 h 197"/>
                  <a:gd name="T14" fmla="*/ 0 w 206"/>
                  <a:gd name="T15" fmla="*/ 97 h 197"/>
                  <a:gd name="T16" fmla="*/ 11 w 206"/>
                  <a:gd name="T17" fmla="*/ 125 h 197"/>
                  <a:gd name="T18" fmla="*/ 36 w 206"/>
                  <a:gd name="T19" fmla="*/ 131 h 197"/>
                  <a:gd name="T20" fmla="*/ 68 w 206"/>
                  <a:gd name="T21" fmla="*/ 148 h 197"/>
                  <a:gd name="T22" fmla="*/ 130 w 206"/>
                  <a:gd name="T23" fmla="*/ 196 h 197"/>
                  <a:gd name="T24" fmla="*/ 169 w 206"/>
                  <a:gd name="T25" fmla="*/ 197 h 197"/>
                  <a:gd name="T26" fmla="*/ 181 w 206"/>
                  <a:gd name="T27" fmla="*/ 175 h 197"/>
                  <a:gd name="T28" fmla="*/ 194 w 206"/>
                  <a:gd name="T29" fmla="*/ 177 h 197"/>
                  <a:gd name="T30" fmla="*/ 206 w 206"/>
                  <a:gd name="T31" fmla="*/ 178 h 197"/>
                  <a:gd name="T32" fmla="*/ 194 w 206"/>
                  <a:gd name="T33" fmla="*/ 166 h 197"/>
                  <a:gd name="T34" fmla="*/ 192 w 206"/>
                  <a:gd name="T35" fmla="*/ 153 h 197"/>
                  <a:gd name="T36" fmla="*/ 185 w 206"/>
                  <a:gd name="T37" fmla="*/ 153 h 197"/>
                  <a:gd name="T38" fmla="*/ 186 w 206"/>
                  <a:gd name="T39" fmla="*/ 136 h 197"/>
                  <a:gd name="T40" fmla="*/ 173 w 206"/>
                  <a:gd name="T41" fmla="*/ 117 h 197"/>
                  <a:gd name="T42" fmla="*/ 147 w 206"/>
                  <a:gd name="T43" fmla="*/ 105 h 197"/>
                  <a:gd name="T44" fmla="*/ 129 w 206"/>
                  <a:gd name="T45" fmla="*/ 82 h 197"/>
                  <a:gd name="T46" fmla="*/ 131 w 206"/>
                  <a:gd name="T47" fmla="*/ 63 h 197"/>
                  <a:gd name="T48" fmla="*/ 140 w 206"/>
                  <a:gd name="T49" fmla="*/ 56 h 197"/>
                  <a:gd name="T50" fmla="*/ 136 w 206"/>
                  <a:gd name="T51" fmla="*/ 41 h 197"/>
                  <a:gd name="T52" fmla="*/ 123 w 206"/>
                  <a:gd name="T53" fmla="*/ 34 h 197"/>
                  <a:gd name="T54" fmla="*/ 105 w 206"/>
                  <a:gd name="T55" fmla="*/ 5 h 197"/>
                  <a:gd name="T56" fmla="*/ 105 w 206"/>
                  <a:gd name="T57" fmla="*/ 5 h 197"/>
                  <a:gd name="T58" fmla="*/ 97 w 206"/>
                  <a:gd name="T59" fmla="*/ 9 h 197"/>
                  <a:gd name="T60" fmla="*/ 88 w 206"/>
                  <a:gd name="T61" fmla="*/ 3 h 197"/>
                  <a:gd name="T62" fmla="*/ 88 w 206"/>
                  <a:gd name="T63" fmla="*/ 3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6" h="197">
                    <a:moveTo>
                      <a:pt x="88" y="3"/>
                    </a:moveTo>
                    <a:lnTo>
                      <a:pt x="65" y="0"/>
                    </a:lnTo>
                    <a:lnTo>
                      <a:pt x="57" y="3"/>
                    </a:lnTo>
                    <a:lnTo>
                      <a:pt x="50" y="18"/>
                    </a:lnTo>
                    <a:lnTo>
                      <a:pt x="40" y="25"/>
                    </a:lnTo>
                    <a:lnTo>
                      <a:pt x="44" y="42"/>
                    </a:lnTo>
                    <a:lnTo>
                      <a:pt x="41" y="71"/>
                    </a:lnTo>
                    <a:lnTo>
                      <a:pt x="0" y="97"/>
                    </a:lnTo>
                    <a:lnTo>
                      <a:pt x="11" y="125"/>
                    </a:lnTo>
                    <a:lnTo>
                      <a:pt x="36" y="131"/>
                    </a:lnTo>
                    <a:lnTo>
                      <a:pt x="68" y="148"/>
                    </a:lnTo>
                    <a:lnTo>
                      <a:pt x="130" y="196"/>
                    </a:lnTo>
                    <a:lnTo>
                      <a:pt x="169" y="197"/>
                    </a:lnTo>
                    <a:lnTo>
                      <a:pt x="181" y="175"/>
                    </a:lnTo>
                    <a:lnTo>
                      <a:pt x="194" y="177"/>
                    </a:lnTo>
                    <a:lnTo>
                      <a:pt x="206" y="178"/>
                    </a:lnTo>
                    <a:lnTo>
                      <a:pt x="194" y="166"/>
                    </a:lnTo>
                    <a:lnTo>
                      <a:pt x="192" y="153"/>
                    </a:lnTo>
                    <a:lnTo>
                      <a:pt x="185" y="153"/>
                    </a:lnTo>
                    <a:lnTo>
                      <a:pt x="186" y="136"/>
                    </a:lnTo>
                    <a:lnTo>
                      <a:pt x="173" y="117"/>
                    </a:lnTo>
                    <a:lnTo>
                      <a:pt x="147" y="105"/>
                    </a:lnTo>
                    <a:lnTo>
                      <a:pt x="129" y="82"/>
                    </a:lnTo>
                    <a:lnTo>
                      <a:pt x="131" y="63"/>
                    </a:lnTo>
                    <a:lnTo>
                      <a:pt x="140" y="56"/>
                    </a:lnTo>
                    <a:lnTo>
                      <a:pt x="136" y="41"/>
                    </a:lnTo>
                    <a:lnTo>
                      <a:pt x="123" y="34"/>
                    </a:lnTo>
                    <a:lnTo>
                      <a:pt x="105" y="5"/>
                    </a:lnTo>
                    <a:lnTo>
                      <a:pt x="105" y="5"/>
                    </a:lnTo>
                    <a:lnTo>
                      <a:pt x="97" y="9"/>
                    </a:lnTo>
                    <a:lnTo>
                      <a:pt x="88" y="3"/>
                    </a:lnTo>
                    <a:lnTo>
                      <a:pt x="88" y="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5" name="Iceland">
                <a:extLst>
                  <a:ext uri="{FF2B5EF4-FFF2-40B4-BE49-F238E27FC236}">
                    <a16:creationId xmlns:a16="http://schemas.microsoft.com/office/drawing/2014/main" id="{FB290A94-3123-44B3-932C-49DA2E18F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1858" y="2442062"/>
                <a:ext cx="237489" cy="88532"/>
              </a:xfrm>
              <a:custGeom>
                <a:avLst/>
                <a:gdLst>
                  <a:gd name="T0" fmla="*/ 158 w 169"/>
                  <a:gd name="T1" fmla="*/ 1 h 63"/>
                  <a:gd name="T2" fmla="*/ 131 w 169"/>
                  <a:gd name="T3" fmla="*/ 0 h 63"/>
                  <a:gd name="T4" fmla="*/ 104 w 169"/>
                  <a:gd name="T5" fmla="*/ 10 h 63"/>
                  <a:gd name="T6" fmla="*/ 86 w 169"/>
                  <a:gd name="T7" fmla="*/ 5 h 63"/>
                  <a:gd name="T8" fmla="*/ 60 w 169"/>
                  <a:gd name="T9" fmla="*/ 16 h 63"/>
                  <a:gd name="T10" fmla="*/ 37 w 169"/>
                  <a:gd name="T11" fmla="*/ 2 h 63"/>
                  <a:gd name="T12" fmla="*/ 13 w 169"/>
                  <a:gd name="T13" fmla="*/ 5 h 63"/>
                  <a:gd name="T14" fmla="*/ 0 w 169"/>
                  <a:gd name="T15" fmla="*/ 19 h 63"/>
                  <a:gd name="T16" fmla="*/ 33 w 169"/>
                  <a:gd name="T17" fmla="*/ 23 h 63"/>
                  <a:gd name="T18" fmla="*/ 32 w 169"/>
                  <a:gd name="T19" fmla="*/ 30 h 63"/>
                  <a:gd name="T20" fmla="*/ 3 w 169"/>
                  <a:gd name="T21" fmla="*/ 34 h 63"/>
                  <a:gd name="T22" fmla="*/ 35 w 169"/>
                  <a:gd name="T23" fmla="*/ 44 h 63"/>
                  <a:gd name="T24" fmla="*/ 19 w 169"/>
                  <a:gd name="T25" fmla="*/ 53 h 63"/>
                  <a:gd name="T26" fmla="*/ 62 w 169"/>
                  <a:gd name="T27" fmla="*/ 60 h 63"/>
                  <a:gd name="T28" fmla="*/ 83 w 169"/>
                  <a:gd name="T29" fmla="*/ 63 h 63"/>
                  <a:gd name="T30" fmla="*/ 98 w 169"/>
                  <a:gd name="T31" fmla="*/ 59 h 63"/>
                  <a:gd name="T32" fmla="*/ 145 w 169"/>
                  <a:gd name="T33" fmla="*/ 45 h 63"/>
                  <a:gd name="T34" fmla="*/ 169 w 169"/>
                  <a:gd name="T35" fmla="*/ 29 h 63"/>
                  <a:gd name="T36" fmla="*/ 152 w 169"/>
                  <a:gd name="T37" fmla="*/ 15 h 63"/>
                  <a:gd name="T38" fmla="*/ 158 w 169"/>
                  <a:gd name="T39" fmla="*/ 1 h 63"/>
                  <a:gd name="T40" fmla="*/ 158 w 169"/>
                  <a:gd name="T41" fmla="*/ 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9" h="63">
                    <a:moveTo>
                      <a:pt x="158" y="1"/>
                    </a:moveTo>
                    <a:lnTo>
                      <a:pt x="131" y="0"/>
                    </a:lnTo>
                    <a:lnTo>
                      <a:pt x="104" y="10"/>
                    </a:lnTo>
                    <a:lnTo>
                      <a:pt x="86" y="5"/>
                    </a:lnTo>
                    <a:lnTo>
                      <a:pt x="60" y="16"/>
                    </a:lnTo>
                    <a:lnTo>
                      <a:pt x="37" y="2"/>
                    </a:lnTo>
                    <a:lnTo>
                      <a:pt x="13" y="5"/>
                    </a:lnTo>
                    <a:lnTo>
                      <a:pt x="0" y="19"/>
                    </a:lnTo>
                    <a:lnTo>
                      <a:pt x="33" y="23"/>
                    </a:lnTo>
                    <a:lnTo>
                      <a:pt x="32" y="30"/>
                    </a:lnTo>
                    <a:lnTo>
                      <a:pt x="3" y="34"/>
                    </a:lnTo>
                    <a:lnTo>
                      <a:pt x="35" y="44"/>
                    </a:lnTo>
                    <a:lnTo>
                      <a:pt x="19" y="53"/>
                    </a:lnTo>
                    <a:lnTo>
                      <a:pt x="62" y="60"/>
                    </a:lnTo>
                    <a:lnTo>
                      <a:pt x="83" y="63"/>
                    </a:lnTo>
                    <a:lnTo>
                      <a:pt x="98" y="59"/>
                    </a:lnTo>
                    <a:lnTo>
                      <a:pt x="145" y="45"/>
                    </a:lnTo>
                    <a:lnTo>
                      <a:pt x="169" y="29"/>
                    </a:lnTo>
                    <a:lnTo>
                      <a:pt x="152" y="15"/>
                    </a:lnTo>
                    <a:lnTo>
                      <a:pt x="158" y="1"/>
                    </a:lnTo>
                    <a:lnTo>
                      <a:pt x="158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6" name="Israel">
                <a:extLst>
                  <a:ext uri="{FF2B5EF4-FFF2-40B4-BE49-F238E27FC236}">
                    <a16:creationId xmlns:a16="http://schemas.microsoft.com/office/drawing/2014/main" id="{075038BF-3AF7-423C-9DAF-9C9D2B52F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9706" y="3503036"/>
                <a:ext cx="37942" cy="126474"/>
              </a:xfrm>
              <a:custGeom>
                <a:avLst/>
                <a:gdLst>
                  <a:gd name="T0" fmla="*/ 26 w 27"/>
                  <a:gd name="T1" fmla="*/ 0 h 90"/>
                  <a:gd name="T2" fmla="*/ 21 w 27"/>
                  <a:gd name="T3" fmla="*/ 0 h 90"/>
                  <a:gd name="T4" fmla="*/ 19 w 27"/>
                  <a:gd name="T5" fmla="*/ 5 h 90"/>
                  <a:gd name="T6" fmla="*/ 13 w 27"/>
                  <a:gd name="T7" fmla="*/ 5 h 90"/>
                  <a:gd name="T8" fmla="*/ 12 w 27"/>
                  <a:gd name="T9" fmla="*/ 5 h 90"/>
                  <a:gd name="T10" fmla="*/ 10 w 27"/>
                  <a:gd name="T11" fmla="*/ 12 h 90"/>
                  <a:gd name="T12" fmla="*/ 8 w 27"/>
                  <a:gd name="T13" fmla="*/ 29 h 90"/>
                  <a:gd name="T14" fmla="*/ 3 w 27"/>
                  <a:gd name="T15" fmla="*/ 40 h 90"/>
                  <a:gd name="T16" fmla="*/ 5 w 27"/>
                  <a:gd name="T17" fmla="*/ 42 h 90"/>
                  <a:gd name="T18" fmla="*/ 0 w 27"/>
                  <a:gd name="T19" fmla="*/ 49 h 90"/>
                  <a:gd name="T20" fmla="*/ 0 w 27"/>
                  <a:gd name="T21" fmla="*/ 49 h 90"/>
                  <a:gd name="T22" fmla="*/ 15 w 27"/>
                  <a:gd name="T23" fmla="*/ 84 h 90"/>
                  <a:gd name="T24" fmla="*/ 17 w 27"/>
                  <a:gd name="T25" fmla="*/ 90 h 90"/>
                  <a:gd name="T26" fmla="*/ 23 w 27"/>
                  <a:gd name="T27" fmla="*/ 52 h 90"/>
                  <a:gd name="T28" fmla="*/ 22 w 27"/>
                  <a:gd name="T29" fmla="*/ 43 h 90"/>
                  <a:gd name="T30" fmla="*/ 13 w 27"/>
                  <a:gd name="T31" fmla="*/ 46 h 90"/>
                  <a:gd name="T32" fmla="*/ 14 w 27"/>
                  <a:gd name="T33" fmla="*/ 40 h 90"/>
                  <a:gd name="T34" fmla="*/ 17 w 27"/>
                  <a:gd name="T35" fmla="*/ 37 h 90"/>
                  <a:gd name="T36" fmla="*/ 13 w 27"/>
                  <a:gd name="T37" fmla="*/ 34 h 90"/>
                  <a:gd name="T38" fmla="*/ 15 w 27"/>
                  <a:gd name="T39" fmla="*/ 18 h 90"/>
                  <a:gd name="T40" fmla="*/ 23 w 27"/>
                  <a:gd name="T41" fmla="*/ 21 h 90"/>
                  <a:gd name="T42" fmla="*/ 25 w 27"/>
                  <a:gd name="T43" fmla="*/ 14 h 90"/>
                  <a:gd name="T44" fmla="*/ 25 w 27"/>
                  <a:gd name="T45" fmla="*/ 14 h 90"/>
                  <a:gd name="T46" fmla="*/ 27 w 27"/>
                  <a:gd name="T47" fmla="*/ 10 h 90"/>
                  <a:gd name="T48" fmla="*/ 26 w 27"/>
                  <a:gd name="T49" fmla="*/ 0 h 90"/>
                  <a:gd name="T50" fmla="*/ 26 w 27"/>
                  <a:gd name="T5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7" h="90">
                    <a:moveTo>
                      <a:pt x="26" y="0"/>
                    </a:moveTo>
                    <a:lnTo>
                      <a:pt x="21" y="0"/>
                    </a:lnTo>
                    <a:lnTo>
                      <a:pt x="19" y="5"/>
                    </a:lnTo>
                    <a:lnTo>
                      <a:pt x="13" y="5"/>
                    </a:lnTo>
                    <a:lnTo>
                      <a:pt x="12" y="5"/>
                    </a:lnTo>
                    <a:lnTo>
                      <a:pt x="10" y="12"/>
                    </a:lnTo>
                    <a:lnTo>
                      <a:pt x="8" y="29"/>
                    </a:lnTo>
                    <a:lnTo>
                      <a:pt x="3" y="40"/>
                    </a:lnTo>
                    <a:lnTo>
                      <a:pt x="5" y="42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15" y="84"/>
                    </a:lnTo>
                    <a:lnTo>
                      <a:pt x="17" y="90"/>
                    </a:lnTo>
                    <a:lnTo>
                      <a:pt x="23" y="52"/>
                    </a:lnTo>
                    <a:lnTo>
                      <a:pt x="22" y="43"/>
                    </a:lnTo>
                    <a:lnTo>
                      <a:pt x="13" y="46"/>
                    </a:lnTo>
                    <a:lnTo>
                      <a:pt x="14" y="40"/>
                    </a:lnTo>
                    <a:lnTo>
                      <a:pt x="17" y="37"/>
                    </a:lnTo>
                    <a:lnTo>
                      <a:pt x="13" y="34"/>
                    </a:lnTo>
                    <a:lnTo>
                      <a:pt x="15" y="18"/>
                    </a:lnTo>
                    <a:lnTo>
                      <a:pt x="23" y="21"/>
                    </a:lnTo>
                    <a:lnTo>
                      <a:pt x="25" y="14"/>
                    </a:lnTo>
                    <a:lnTo>
                      <a:pt x="25" y="14"/>
                    </a:lnTo>
                    <a:lnTo>
                      <a:pt x="27" y="1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7" name="Italy">
                <a:extLst>
                  <a:ext uri="{FF2B5EF4-FFF2-40B4-BE49-F238E27FC236}">
                    <a16:creationId xmlns:a16="http://schemas.microsoft.com/office/drawing/2014/main" id="{9C501578-EF9B-4D43-A7FE-EBE92F6196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41353" y="3046325"/>
                <a:ext cx="323210" cy="344290"/>
              </a:xfrm>
              <a:custGeom>
                <a:avLst/>
                <a:gdLst>
                  <a:gd name="T0" fmla="*/ 161 w 230"/>
                  <a:gd name="T1" fmla="*/ 208 h 245"/>
                  <a:gd name="T2" fmla="*/ 119 w 230"/>
                  <a:gd name="T3" fmla="*/ 209 h 245"/>
                  <a:gd name="T4" fmla="*/ 144 w 230"/>
                  <a:gd name="T5" fmla="*/ 234 h 245"/>
                  <a:gd name="T6" fmla="*/ 170 w 230"/>
                  <a:gd name="T7" fmla="*/ 245 h 245"/>
                  <a:gd name="T8" fmla="*/ 170 w 230"/>
                  <a:gd name="T9" fmla="*/ 226 h 245"/>
                  <a:gd name="T10" fmla="*/ 50 w 230"/>
                  <a:gd name="T11" fmla="*/ 136 h 245"/>
                  <a:gd name="T12" fmla="*/ 30 w 230"/>
                  <a:gd name="T13" fmla="*/ 142 h 245"/>
                  <a:gd name="T14" fmla="*/ 37 w 230"/>
                  <a:gd name="T15" fmla="*/ 184 h 245"/>
                  <a:gd name="T16" fmla="*/ 52 w 230"/>
                  <a:gd name="T17" fmla="*/ 182 h 245"/>
                  <a:gd name="T18" fmla="*/ 63 w 230"/>
                  <a:gd name="T19" fmla="*/ 152 h 245"/>
                  <a:gd name="T20" fmla="*/ 50 w 230"/>
                  <a:gd name="T21" fmla="*/ 136 h 245"/>
                  <a:gd name="T22" fmla="*/ 98 w 230"/>
                  <a:gd name="T23" fmla="*/ 0 h 245"/>
                  <a:gd name="T24" fmla="*/ 79 w 230"/>
                  <a:gd name="T25" fmla="*/ 8 h 245"/>
                  <a:gd name="T26" fmla="*/ 67 w 230"/>
                  <a:gd name="T27" fmla="*/ 14 h 245"/>
                  <a:gd name="T28" fmla="*/ 44 w 230"/>
                  <a:gd name="T29" fmla="*/ 15 h 245"/>
                  <a:gd name="T30" fmla="*/ 32 w 230"/>
                  <a:gd name="T31" fmla="*/ 25 h 245"/>
                  <a:gd name="T32" fmla="*/ 18 w 230"/>
                  <a:gd name="T33" fmla="*/ 29 h 245"/>
                  <a:gd name="T34" fmla="*/ 1 w 230"/>
                  <a:gd name="T35" fmla="*/ 26 h 245"/>
                  <a:gd name="T36" fmla="*/ 7 w 230"/>
                  <a:gd name="T37" fmla="*/ 41 h 245"/>
                  <a:gd name="T38" fmla="*/ 6 w 230"/>
                  <a:gd name="T39" fmla="*/ 66 h 245"/>
                  <a:gd name="T40" fmla="*/ 14 w 230"/>
                  <a:gd name="T41" fmla="*/ 79 h 245"/>
                  <a:gd name="T42" fmla="*/ 32 w 230"/>
                  <a:gd name="T43" fmla="*/ 66 h 245"/>
                  <a:gd name="T44" fmla="*/ 56 w 230"/>
                  <a:gd name="T45" fmla="*/ 71 h 245"/>
                  <a:gd name="T46" fmla="*/ 73 w 230"/>
                  <a:gd name="T47" fmla="*/ 96 h 245"/>
                  <a:gd name="T48" fmla="*/ 105 w 230"/>
                  <a:gd name="T49" fmla="*/ 124 h 245"/>
                  <a:gd name="T50" fmla="*/ 136 w 230"/>
                  <a:gd name="T51" fmla="*/ 136 h 245"/>
                  <a:gd name="T52" fmla="*/ 156 w 230"/>
                  <a:gd name="T53" fmla="*/ 150 h 245"/>
                  <a:gd name="T54" fmla="*/ 171 w 230"/>
                  <a:gd name="T55" fmla="*/ 163 h 245"/>
                  <a:gd name="T56" fmla="*/ 186 w 230"/>
                  <a:gd name="T57" fmla="*/ 189 h 245"/>
                  <a:gd name="T58" fmla="*/ 180 w 230"/>
                  <a:gd name="T59" fmla="*/ 207 h 245"/>
                  <a:gd name="T60" fmla="*/ 188 w 230"/>
                  <a:gd name="T61" fmla="*/ 212 h 245"/>
                  <a:gd name="T62" fmla="*/ 205 w 230"/>
                  <a:gd name="T63" fmla="*/ 190 h 245"/>
                  <a:gd name="T64" fmla="*/ 192 w 230"/>
                  <a:gd name="T65" fmla="*/ 169 h 245"/>
                  <a:gd name="T66" fmla="*/ 216 w 230"/>
                  <a:gd name="T67" fmla="*/ 157 h 245"/>
                  <a:gd name="T68" fmla="*/ 230 w 230"/>
                  <a:gd name="T69" fmla="*/ 160 h 245"/>
                  <a:gd name="T70" fmla="*/ 210 w 230"/>
                  <a:gd name="T71" fmla="*/ 143 h 245"/>
                  <a:gd name="T72" fmla="*/ 178 w 230"/>
                  <a:gd name="T73" fmla="*/ 128 h 245"/>
                  <a:gd name="T74" fmla="*/ 178 w 230"/>
                  <a:gd name="T75" fmla="*/ 118 h 245"/>
                  <a:gd name="T76" fmla="*/ 140 w 230"/>
                  <a:gd name="T77" fmla="*/ 100 h 245"/>
                  <a:gd name="T78" fmla="*/ 112 w 230"/>
                  <a:gd name="T79" fmla="*/ 70 h 245"/>
                  <a:gd name="T80" fmla="*/ 106 w 230"/>
                  <a:gd name="T81" fmla="*/ 51 h 245"/>
                  <a:gd name="T82" fmla="*/ 119 w 230"/>
                  <a:gd name="T83" fmla="*/ 31 h 245"/>
                  <a:gd name="T84" fmla="*/ 129 w 230"/>
                  <a:gd name="T85" fmla="*/ 25 h 245"/>
                  <a:gd name="T86" fmla="*/ 104 w 230"/>
                  <a:gd name="T87" fmla="*/ 8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0" h="245">
                    <a:moveTo>
                      <a:pt x="176" y="206"/>
                    </a:moveTo>
                    <a:lnTo>
                      <a:pt x="161" y="208"/>
                    </a:lnTo>
                    <a:lnTo>
                      <a:pt x="141" y="211"/>
                    </a:lnTo>
                    <a:lnTo>
                      <a:pt x="119" y="209"/>
                    </a:lnTo>
                    <a:lnTo>
                      <a:pt x="116" y="221"/>
                    </a:lnTo>
                    <a:lnTo>
                      <a:pt x="144" y="234"/>
                    </a:lnTo>
                    <a:lnTo>
                      <a:pt x="154" y="236"/>
                    </a:lnTo>
                    <a:lnTo>
                      <a:pt x="170" y="245"/>
                    </a:lnTo>
                    <a:lnTo>
                      <a:pt x="173" y="233"/>
                    </a:lnTo>
                    <a:lnTo>
                      <a:pt x="170" y="226"/>
                    </a:lnTo>
                    <a:lnTo>
                      <a:pt x="176" y="206"/>
                    </a:lnTo>
                    <a:close/>
                    <a:moveTo>
                      <a:pt x="50" y="136"/>
                    </a:moveTo>
                    <a:lnTo>
                      <a:pt x="41" y="142"/>
                    </a:lnTo>
                    <a:lnTo>
                      <a:pt x="30" y="142"/>
                    </a:lnTo>
                    <a:lnTo>
                      <a:pt x="35" y="156"/>
                    </a:lnTo>
                    <a:lnTo>
                      <a:pt x="37" y="184"/>
                    </a:lnTo>
                    <a:lnTo>
                      <a:pt x="44" y="190"/>
                    </a:lnTo>
                    <a:lnTo>
                      <a:pt x="52" y="182"/>
                    </a:lnTo>
                    <a:lnTo>
                      <a:pt x="61" y="184"/>
                    </a:lnTo>
                    <a:lnTo>
                      <a:pt x="63" y="152"/>
                    </a:lnTo>
                    <a:lnTo>
                      <a:pt x="50" y="136"/>
                    </a:lnTo>
                    <a:lnTo>
                      <a:pt x="50" y="136"/>
                    </a:lnTo>
                    <a:close/>
                    <a:moveTo>
                      <a:pt x="104" y="8"/>
                    </a:moveTo>
                    <a:lnTo>
                      <a:pt x="98" y="0"/>
                    </a:lnTo>
                    <a:lnTo>
                      <a:pt x="81" y="3"/>
                    </a:lnTo>
                    <a:lnTo>
                      <a:pt x="79" y="8"/>
                    </a:lnTo>
                    <a:lnTo>
                      <a:pt x="68" y="4"/>
                    </a:lnTo>
                    <a:lnTo>
                      <a:pt x="67" y="14"/>
                    </a:lnTo>
                    <a:lnTo>
                      <a:pt x="58" y="18"/>
                    </a:lnTo>
                    <a:lnTo>
                      <a:pt x="44" y="15"/>
                    </a:lnTo>
                    <a:lnTo>
                      <a:pt x="41" y="25"/>
                    </a:lnTo>
                    <a:lnTo>
                      <a:pt x="32" y="25"/>
                    </a:lnTo>
                    <a:lnTo>
                      <a:pt x="28" y="21"/>
                    </a:lnTo>
                    <a:lnTo>
                      <a:pt x="18" y="29"/>
                    </a:lnTo>
                    <a:lnTo>
                      <a:pt x="10" y="30"/>
                    </a:lnTo>
                    <a:lnTo>
                      <a:pt x="1" y="26"/>
                    </a:lnTo>
                    <a:lnTo>
                      <a:pt x="0" y="32"/>
                    </a:lnTo>
                    <a:lnTo>
                      <a:pt x="7" y="41"/>
                    </a:lnTo>
                    <a:lnTo>
                      <a:pt x="0" y="47"/>
                    </a:lnTo>
                    <a:lnTo>
                      <a:pt x="6" y="66"/>
                    </a:lnTo>
                    <a:lnTo>
                      <a:pt x="16" y="69"/>
                    </a:lnTo>
                    <a:lnTo>
                      <a:pt x="14" y="79"/>
                    </a:lnTo>
                    <a:lnTo>
                      <a:pt x="22" y="77"/>
                    </a:lnTo>
                    <a:lnTo>
                      <a:pt x="32" y="66"/>
                    </a:lnTo>
                    <a:lnTo>
                      <a:pt x="41" y="63"/>
                    </a:lnTo>
                    <a:lnTo>
                      <a:pt x="56" y="71"/>
                    </a:lnTo>
                    <a:lnTo>
                      <a:pt x="67" y="73"/>
                    </a:lnTo>
                    <a:lnTo>
                      <a:pt x="73" y="96"/>
                    </a:lnTo>
                    <a:lnTo>
                      <a:pt x="87" y="109"/>
                    </a:lnTo>
                    <a:lnTo>
                      <a:pt x="105" y="124"/>
                    </a:lnTo>
                    <a:lnTo>
                      <a:pt x="121" y="135"/>
                    </a:lnTo>
                    <a:lnTo>
                      <a:pt x="136" y="136"/>
                    </a:lnTo>
                    <a:lnTo>
                      <a:pt x="144" y="145"/>
                    </a:lnTo>
                    <a:lnTo>
                      <a:pt x="156" y="150"/>
                    </a:lnTo>
                    <a:lnTo>
                      <a:pt x="163" y="160"/>
                    </a:lnTo>
                    <a:lnTo>
                      <a:pt x="171" y="163"/>
                    </a:lnTo>
                    <a:lnTo>
                      <a:pt x="178" y="175"/>
                    </a:lnTo>
                    <a:lnTo>
                      <a:pt x="186" y="189"/>
                    </a:lnTo>
                    <a:lnTo>
                      <a:pt x="182" y="194"/>
                    </a:lnTo>
                    <a:lnTo>
                      <a:pt x="180" y="207"/>
                    </a:lnTo>
                    <a:lnTo>
                      <a:pt x="180" y="214"/>
                    </a:lnTo>
                    <a:lnTo>
                      <a:pt x="188" y="212"/>
                    </a:lnTo>
                    <a:lnTo>
                      <a:pt x="197" y="191"/>
                    </a:lnTo>
                    <a:lnTo>
                      <a:pt x="205" y="190"/>
                    </a:lnTo>
                    <a:lnTo>
                      <a:pt x="207" y="178"/>
                    </a:lnTo>
                    <a:lnTo>
                      <a:pt x="192" y="169"/>
                    </a:lnTo>
                    <a:lnTo>
                      <a:pt x="199" y="154"/>
                    </a:lnTo>
                    <a:lnTo>
                      <a:pt x="216" y="157"/>
                    </a:lnTo>
                    <a:lnTo>
                      <a:pt x="227" y="169"/>
                    </a:lnTo>
                    <a:lnTo>
                      <a:pt x="230" y="160"/>
                    </a:lnTo>
                    <a:lnTo>
                      <a:pt x="228" y="156"/>
                    </a:lnTo>
                    <a:lnTo>
                      <a:pt x="210" y="143"/>
                    </a:lnTo>
                    <a:lnTo>
                      <a:pt x="196" y="137"/>
                    </a:lnTo>
                    <a:lnTo>
                      <a:pt x="178" y="128"/>
                    </a:lnTo>
                    <a:lnTo>
                      <a:pt x="183" y="124"/>
                    </a:lnTo>
                    <a:lnTo>
                      <a:pt x="178" y="118"/>
                    </a:lnTo>
                    <a:lnTo>
                      <a:pt x="163" y="118"/>
                    </a:lnTo>
                    <a:lnTo>
                      <a:pt x="140" y="100"/>
                    </a:lnTo>
                    <a:lnTo>
                      <a:pt x="130" y="81"/>
                    </a:lnTo>
                    <a:lnTo>
                      <a:pt x="112" y="70"/>
                    </a:lnTo>
                    <a:lnTo>
                      <a:pt x="104" y="58"/>
                    </a:lnTo>
                    <a:lnTo>
                      <a:pt x="106" y="51"/>
                    </a:lnTo>
                    <a:lnTo>
                      <a:pt x="105" y="40"/>
                    </a:lnTo>
                    <a:lnTo>
                      <a:pt x="119" y="31"/>
                    </a:lnTo>
                    <a:lnTo>
                      <a:pt x="135" y="35"/>
                    </a:lnTo>
                    <a:lnTo>
                      <a:pt x="129" y="25"/>
                    </a:lnTo>
                    <a:lnTo>
                      <a:pt x="130" y="14"/>
                    </a:lnTo>
                    <a:lnTo>
                      <a:pt x="104" y="8"/>
                    </a:lnTo>
                    <a:lnTo>
                      <a:pt x="104" y="8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8" name="Jordan">
                <a:extLst>
                  <a:ext uri="{FF2B5EF4-FFF2-40B4-BE49-F238E27FC236}">
                    <a16:creationId xmlns:a16="http://schemas.microsoft.com/office/drawing/2014/main" id="{087BA377-963A-4B26-8DAE-FE950F202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3595" y="3501631"/>
                <a:ext cx="111015" cy="139122"/>
              </a:xfrm>
              <a:custGeom>
                <a:avLst/>
                <a:gdLst>
                  <a:gd name="T0" fmla="*/ 79 w 79"/>
                  <a:gd name="T1" fmla="*/ 28 h 99"/>
                  <a:gd name="T2" fmla="*/ 68 w 79"/>
                  <a:gd name="T3" fmla="*/ 0 h 99"/>
                  <a:gd name="T4" fmla="*/ 32 w 79"/>
                  <a:gd name="T5" fmla="*/ 24 h 99"/>
                  <a:gd name="T6" fmla="*/ 8 w 79"/>
                  <a:gd name="T7" fmla="*/ 15 h 99"/>
                  <a:gd name="T8" fmla="*/ 6 w 79"/>
                  <a:gd name="T9" fmla="*/ 22 h 99"/>
                  <a:gd name="T10" fmla="*/ 7 w 79"/>
                  <a:gd name="T11" fmla="*/ 37 h 99"/>
                  <a:gd name="T12" fmla="*/ 5 w 79"/>
                  <a:gd name="T13" fmla="*/ 44 h 99"/>
                  <a:gd name="T14" fmla="*/ 6 w 79"/>
                  <a:gd name="T15" fmla="*/ 53 h 99"/>
                  <a:gd name="T16" fmla="*/ 0 w 79"/>
                  <a:gd name="T17" fmla="*/ 91 h 99"/>
                  <a:gd name="T18" fmla="*/ 1 w 79"/>
                  <a:gd name="T19" fmla="*/ 95 h 99"/>
                  <a:gd name="T20" fmla="*/ 24 w 79"/>
                  <a:gd name="T21" fmla="*/ 99 h 99"/>
                  <a:gd name="T22" fmla="*/ 32 w 79"/>
                  <a:gd name="T23" fmla="*/ 91 h 99"/>
                  <a:gd name="T24" fmla="*/ 36 w 79"/>
                  <a:gd name="T25" fmla="*/ 82 h 99"/>
                  <a:gd name="T26" fmla="*/ 51 w 79"/>
                  <a:gd name="T27" fmla="*/ 79 h 99"/>
                  <a:gd name="T28" fmla="*/ 54 w 79"/>
                  <a:gd name="T29" fmla="*/ 71 h 99"/>
                  <a:gd name="T30" fmla="*/ 60 w 79"/>
                  <a:gd name="T31" fmla="*/ 67 h 99"/>
                  <a:gd name="T32" fmla="*/ 37 w 79"/>
                  <a:gd name="T33" fmla="*/ 43 h 99"/>
                  <a:gd name="T34" fmla="*/ 76 w 79"/>
                  <a:gd name="T35" fmla="*/ 31 h 99"/>
                  <a:gd name="T36" fmla="*/ 79 w 79"/>
                  <a:gd name="T37" fmla="*/ 28 h 99"/>
                  <a:gd name="T38" fmla="*/ 79 w 79"/>
                  <a:gd name="T39" fmla="*/ 2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99">
                    <a:moveTo>
                      <a:pt x="79" y="28"/>
                    </a:moveTo>
                    <a:lnTo>
                      <a:pt x="68" y="0"/>
                    </a:lnTo>
                    <a:lnTo>
                      <a:pt x="32" y="24"/>
                    </a:lnTo>
                    <a:lnTo>
                      <a:pt x="8" y="15"/>
                    </a:lnTo>
                    <a:lnTo>
                      <a:pt x="6" y="22"/>
                    </a:lnTo>
                    <a:lnTo>
                      <a:pt x="7" y="37"/>
                    </a:lnTo>
                    <a:lnTo>
                      <a:pt x="5" y="44"/>
                    </a:lnTo>
                    <a:lnTo>
                      <a:pt x="6" y="53"/>
                    </a:lnTo>
                    <a:lnTo>
                      <a:pt x="0" y="91"/>
                    </a:lnTo>
                    <a:lnTo>
                      <a:pt x="1" y="95"/>
                    </a:lnTo>
                    <a:lnTo>
                      <a:pt x="24" y="99"/>
                    </a:lnTo>
                    <a:lnTo>
                      <a:pt x="32" y="91"/>
                    </a:lnTo>
                    <a:lnTo>
                      <a:pt x="36" y="82"/>
                    </a:lnTo>
                    <a:lnTo>
                      <a:pt x="51" y="79"/>
                    </a:lnTo>
                    <a:lnTo>
                      <a:pt x="54" y="71"/>
                    </a:lnTo>
                    <a:lnTo>
                      <a:pt x="60" y="67"/>
                    </a:lnTo>
                    <a:lnTo>
                      <a:pt x="37" y="43"/>
                    </a:lnTo>
                    <a:lnTo>
                      <a:pt x="76" y="31"/>
                    </a:lnTo>
                    <a:lnTo>
                      <a:pt x="79" y="28"/>
                    </a:lnTo>
                    <a:lnTo>
                      <a:pt x="79" y="28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9" name="Kenya">
                <a:extLst>
                  <a:ext uri="{FF2B5EF4-FFF2-40B4-BE49-F238E27FC236}">
                    <a16:creationId xmlns:a16="http://schemas.microsoft.com/office/drawing/2014/main" id="{FE710CF6-79A5-4EF3-856D-93CC7C976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3432" y="4430509"/>
                <a:ext cx="233274" cy="340074"/>
              </a:xfrm>
              <a:custGeom>
                <a:avLst/>
                <a:gdLst>
                  <a:gd name="T0" fmla="*/ 166 w 166"/>
                  <a:gd name="T1" fmla="*/ 38 h 242"/>
                  <a:gd name="T2" fmla="*/ 152 w 166"/>
                  <a:gd name="T3" fmla="*/ 38 h 242"/>
                  <a:gd name="T4" fmla="*/ 143 w 166"/>
                  <a:gd name="T5" fmla="*/ 30 h 242"/>
                  <a:gd name="T6" fmla="*/ 124 w 166"/>
                  <a:gd name="T7" fmla="*/ 40 h 242"/>
                  <a:gd name="T8" fmla="*/ 118 w 166"/>
                  <a:gd name="T9" fmla="*/ 50 h 242"/>
                  <a:gd name="T10" fmla="*/ 104 w 166"/>
                  <a:gd name="T11" fmla="*/ 48 h 242"/>
                  <a:gd name="T12" fmla="*/ 100 w 166"/>
                  <a:gd name="T13" fmla="*/ 45 h 242"/>
                  <a:gd name="T14" fmla="*/ 94 w 166"/>
                  <a:gd name="T15" fmla="*/ 45 h 242"/>
                  <a:gd name="T16" fmla="*/ 88 w 166"/>
                  <a:gd name="T17" fmla="*/ 45 h 242"/>
                  <a:gd name="T18" fmla="*/ 61 w 166"/>
                  <a:gd name="T19" fmla="*/ 26 h 242"/>
                  <a:gd name="T20" fmla="*/ 47 w 166"/>
                  <a:gd name="T21" fmla="*/ 26 h 242"/>
                  <a:gd name="T22" fmla="*/ 39 w 166"/>
                  <a:gd name="T23" fmla="*/ 17 h 242"/>
                  <a:gd name="T24" fmla="*/ 39 w 166"/>
                  <a:gd name="T25" fmla="*/ 4 h 242"/>
                  <a:gd name="T26" fmla="*/ 28 w 166"/>
                  <a:gd name="T27" fmla="*/ 0 h 242"/>
                  <a:gd name="T28" fmla="*/ 14 w 166"/>
                  <a:gd name="T29" fmla="*/ 16 h 242"/>
                  <a:gd name="T30" fmla="*/ 1 w 166"/>
                  <a:gd name="T31" fmla="*/ 30 h 242"/>
                  <a:gd name="T32" fmla="*/ 11 w 166"/>
                  <a:gd name="T33" fmla="*/ 46 h 242"/>
                  <a:gd name="T34" fmla="*/ 14 w 166"/>
                  <a:gd name="T35" fmla="*/ 58 h 242"/>
                  <a:gd name="T36" fmla="*/ 23 w 166"/>
                  <a:gd name="T37" fmla="*/ 86 h 242"/>
                  <a:gd name="T38" fmla="*/ 16 w 166"/>
                  <a:gd name="T39" fmla="*/ 103 h 242"/>
                  <a:gd name="T40" fmla="*/ 5 w 166"/>
                  <a:gd name="T41" fmla="*/ 119 h 242"/>
                  <a:gd name="T42" fmla="*/ 0 w 166"/>
                  <a:gd name="T43" fmla="*/ 128 h 242"/>
                  <a:gd name="T44" fmla="*/ 0 w 166"/>
                  <a:gd name="T45" fmla="*/ 129 h 242"/>
                  <a:gd name="T46" fmla="*/ 5 w 166"/>
                  <a:gd name="T47" fmla="*/ 139 h 242"/>
                  <a:gd name="T48" fmla="*/ 4 w 166"/>
                  <a:gd name="T49" fmla="*/ 157 h 242"/>
                  <a:gd name="T50" fmla="*/ 79 w 166"/>
                  <a:gd name="T51" fmla="*/ 205 h 242"/>
                  <a:gd name="T52" fmla="*/ 80 w 166"/>
                  <a:gd name="T53" fmla="*/ 218 h 242"/>
                  <a:gd name="T54" fmla="*/ 110 w 166"/>
                  <a:gd name="T55" fmla="*/ 242 h 242"/>
                  <a:gd name="T56" fmla="*/ 118 w 166"/>
                  <a:gd name="T57" fmla="*/ 234 h 242"/>
                  <a:gd name="T58" fmla="*/ 123 w 166"/>
                  <a:gd name="T59" fmla="*/ 218 h 242"/>
                  <a:gd name="T60" fmla="*/ 130 w 166"/>
                  <a:gd name="T61" fmla="*/ 209 h 242"/>
                  <a:gd name="T62" fmla="*/ 133 w 166"/>
                  <a:gd name="T63" fmla="*/ 192 h 242"/>
                  <a:gd name="T64" fmla="*/ 141 w 166"/>
                  <a:gd name="T65" fmla="*/ 190 h 242"/>
                  <a:gd name="T66" fmla="*/ 146 w 166"/>
                  <a:gd name="T67" fmla="*/ 181 h 242"/>
                  <a:gd name="T68" fmla="*/ 161 w 166"/>
                  <a:gd name="T69" fmla="*/ 171 h 242"/>
                  <a:gd name="T70" fmla="*/ 148 w 166"/>
                  <a:gd name="T71" fmla="*/ 151 h 242"/>
                  <a:gd name="T72" fmla="*/ 148 w 166"/>
                  <a:gd name="T73" fmla="*/ 65 h 242"/>
                  <a:gd name="T74" fmla="*/ 166 w 166"/>
                  <a:gd name="T75" fmla="*/ 38 h 242"/>
                  <a:gd name="T76" fmla="*/ 166 w 166"/>
                  <a:gd name="T77" fmla="*/ 3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6" h="242">
                    <a:moveTo>
                      <a:pt x="166" y="38"/>
                    </a:moveTo>
                    <a:lnTo>
                      <a:pt x="152" y="38"/>
                    </a:lnTo>
                    <a:lnTo>
                      <a:pt x="143" y="30"/>
                    </a:lnTo>
                    <a:lnTo>
                      <a:pt x="124" y="40"/>
                    </a:lnTo>
                    <a:lnTo>
                      <a:pt x="118" y="50"/>
                    </a:lnTo>
                    <a:lnTo>
                      <a:pt x="104" y="48"/>
                    </a:lnTo>
                    <a:lnTo>
                      <a:pt x="100" y="45"/>
                    </a:lnTo>
                    <a:lnTo>
                      <a:pt x="94" y="45"/>
                    </a:lnTo>
                    <a:lnTo>
                      <a:pt x="88" y="45"/>
                    </a:lnTo>
                    <a:lnTo>
                      <a:pt x="61" y="26"/>
                    </a:lnTo>
                    <a:lnTo>
                      <a:pt x="47" y="26"/>
                    </a:lnTo>
                    <a:lnTo>
                      <a:pt x="39" y="17"/>
                    </a:lnTo>
                    <a:lnTo>
                      <a:pt x="39" y="4"/>
                    </a:lnTo>
                    <a:lnTo>
                      <a:pt x="28" y="0"/>
                    </a:lnTo>
                    <a:lnTo>
                      <a:pt x="14" y="16"/>
                    </a:lnTo>
                    <a:lnTo>
                      <a:pt x="1" y="30"/>
                    </a:lnTo>
                    <a:lnTo>
                      <a:pt x="11" y="46"/>
                    </a:lnTo>
                    <a:lnTo>
                      <a:pt x="14" y="58"/>
                    </a:lnTo>
                    <a:lnTo>
                      <a:pt x="23" y="86"/>
                    </a:lnTo>
                    <a:lnTo>
                      <a:pt x="16" y="103"/>
                    </a:lnTo>
                    <a:lnTo>
                      <a:pt x="5" y="119"/>
                    </a:lnTo>
                    <a:lnTo>
                      <a:pt x="0" y="128"/>
                    </a:lnTo>
                    <a:lnTo>
                      <a:pt x="0" y="129"/>
                    </a:lnTo>
                    <a:lnTo>
                      <a:pt x="5" y="139"/>
                    </a:lnTo>
                    <a:lnTo>
                      <a:pt x="4" y="157"/>
                    </a:lnTo>
                    <a:lnTo>
                      <a:pt x="79" y="205"/>
                    </a:lnTo>
                    <a:lnTo>
                      <a:pt x="80" y="218"/>
                    </a:lnTo>
                    <a:lnTo>
                      <a:pt x="110" y="242"/>
                    </a:lnTo>
                    <a:lnTo>
                      <a:pt x="118" y="234"/>
                    </a:lnTo>
                    <a:lnTo>
                      <a:pt x="123" y="218"/>
                    </a:lnTo>
                    <a:lnTo>
                      <a:pt x="130" y="209"/>
                    </a:lnTo>
                    <a:lnTo>
                      <a:pt x="133" y="192"/>
                    </a:lnTo>
                    <a:lnTo>
                      <a:pt x="141" y="190"/>
                    </a:lnTo>
                    <a:lnTo>
                      <a:pt x="146" y="181"/>
                    </a:lnTo>
                    <a:lnTo>
                      <a:pt x="161" y="171"/>
                    </a:lnTo>
                    <a:lnTo>
                      <a:pt x="148" y="151"/>
                    </a:lnTo>
                    <a:lnTo>
                      <a:pt x="148" y="65"/>
                    </a:lnTo>
                    <a:lnTo>
                      <a:pt x="166" y="38"/>
                    </a:lnTo>
                    <a:lnTo>
                      <a:pt x="166" y="38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0" name="Kuwait">
                <a:extLst>
                  <a:ext uri="{FF2B5EF4-FFF2-40B4-BE49-F238E27FC236}">
                    <a16:creationId xmlns:a16="http://schemas.microsoft.com/office/drawing/2014/main" id="{22996BB0-33BC-4577-ABD2-05265D379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6642" y="3611241"/>
                <a:ext cx="53400" cy="50589"/>
              </a:xfrm>
              <a:custGeom>
                <a:avLst/>
                <a:gdLst>
                  <a:gd name="T0" fmla="*/ 25 w 38"/>
                  <a:gd name="T1" fmla="*/ 2 h 36"/>
                  <a:gd name="T2" fmla="*/ 12 w 38"/>
                  <a:gd name="T3" fmla="*/ 0 h 36"/>
                  <a:gd name="T4" fmla="*/ 0 w 38"/>
                  <a:gd name="T5" fmla="*/ 22 h 36"/>
                  <a:gd name="T6" fmla="*/ 17 w 38"/>
                  <a:gd name="T7" fmla="*/ 24 h 36"/>
                  <a:gd name="T8" fmla="*/ 24 w 38"/>
                  <a:gd name="T9" fmla="*/ 36 h 36"/>
                  <a:gd name="T10" fmla="*/ 38 w 38"/>
                  <a:gd name="T11" fmla="*/ 36 h 36"/>
                  <a:gd name="T12" fmla="*/ 29 w 38"/>
                  <a:gd name="T13" fmla="*/ 18 h 36"/>
                  <a:gd name="T14" fmla="*/ 30 w 38"/>
                  <a:gd name="T15" fmla="*/ 12 h 36"/>
                  <a:gd name="T16" fmla="*/ 25 w 38"/>
                  <a:gd name="T17" fmla="*/ 2 h 36"/>
                  <a:gd name="T18" fmla="*/ 25 w 38"/>
                  <a:gd name="T19" fmla="*/ 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36">
                    <a:moveTo>
                      <a:pt x="25" y="2"/>
                    </a:moveTo>
                    <a:lnTo>
                      <a:pt x="12" y="0"/>
                    </a:lnTo>
                    <a:lnTo>
                      <a:pt x="0" y="22"/>
                    </a:lnTo>
                    <a:lnTo>
                      <a:pt x="17" y="24"/>
                    </a:lnTo>
                    <a:lnTo>
                      <a:pt x="24" y="36"/>
                    </a:lnTo>
                    <a:lnTo>
                      <a:pt x="38" y="36"/>
                    </a:lnTo>
                    <a:lnTo>
                      <a:pt x="29" y="18"/>
                    </a:lnTo>
                    <a:lnTo>
                      <a:pt x="30" y="12"/>
                    </a:lnTo>
                    <a:lnTo>
                      <a:pt x="25" y="2"/>
                    </a:lnTo>
                    <a:lnTo>
                      <a:pt x="25" y="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1" name="Lebanon">
                <a:extLst>
                  <a:ext uri="{FF2B5EF4-FFF2-40B4-BE49-F238E27FC236}">
                    <a16:creationId xmlns:a16="http://schemas.microsoft.com/office/drawing/2014/main" id="{FCF58B7A-A15A-4B76-A431-57270684B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7974" y="3458067"/>
                <a:ext cx="36537" cy="51995"/>
              </a:xfrm>
              <a:custGeom>
                <a:avLst/>
                <a:gdLst>
                  <a:gd name="T0" fmla="*/ 13 w 26"/>
                  <a:gd name="T1" fmla="*/ 32 h 37"/>
                  <a:gd name="T2" fmla="*/ 16 w 26"/>
                  <a:gd name="T3" fmla="*/ 19 h 37"/>
                  <a:gd name="T4" fmla="*/ 26 w 26"/>
                  <a:gd name="T5" fmla="*/ 10 h 37"/>
                  <a:gd name="T6" fmla="*/ 21 w 26"/>
                  <a:gd name="T7" fmla="*/ 1 h 37"/>
                  <a:gd name="T8" fmla="*/ 13 w 26"/>
                  <a:gd name="T9" fmla="*/ 0 h 37"/>
                  <a:gd name="T10" fmla="*/ 12 w 26"/>
                  <a:gd name="T11" fmla="*/ 1 h 37"/>
                  <a:gd name="T12" fmla="*/ 4 w 26"/>
                  <a:gd name="T13" fmla="*/ 18 h 37"/>
                  <a:gd name="T14" fmla="*/ 0 w 26"/>
                  <a:gd name="T15" fmla="*/ 37 h 37"/>
                  <a:gd name="T16" fmla="*/ 6 w 26"/>
                  <a:gd name="T17" fmla="*/ 37 h 37"/>
                  <a:gd name="T18" fmla="*/ 8 w 26"/>
                  <a:gd name="T19" fmla="*/ 32 h 37"/>
                  <a:gd name="T20" fmla="*/ 13 w 26"/>
                  <a:gd name="T21" fmla="*/ 32 h 37"/>
                  <a:gd name="T22" fmla="*/ 13 w 26"/>
                  <a:gd name="T23" fmla="*/ 3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37">
                    <a:moveTo>
                      <a:pt x="13" y="32"/>
                    </a:moveTo>
                    <a:lnTo>
                      <a:pt x="16" y="19"/>
                    </a:lnTo>
                    <a:lnTo>
                      <a:pt x="26" y="10"/>
                    </a:lnTo>
                    <a:lnTo>
                      <a:pt x="21" y="1"/>
                    </a:lnTo>
                    <a:lnTo>
                      <a:pt x="13" y="0"/>
                    </a:lnTo>
                    <a:lnTo>
                      <a:pt x="12" y="1"/>
                    </a:lnTo>
                    <a:lnTo>
                      <a:pt x="4" y="18"/>
                    </a:lnTo>
                    <a:lnTo>
                      <a:pt x="0" y="37"/>
                    </a:lnTo>
                    <a:lnTo>
                      <a:pt x="6" y="37"/>
                    </a:lnTo>
                    <a:lnTo>
                      <a:pt x="8" y="32"/>
                    </a:lnTo>
                    <a:lnTo>
                      <a:pt x="13" y="32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2" name="Liberia">
                <a:extLst>
                  <a:ext uri="{FF2B5EF4-FFF2-40B4-BE49-F238E27FC236}">
                    <a16:creationId xmlns:a16="http://schemas.microsoft.com/office/drawing/2014/main" id="{DA99C821-7E3A-4B9A-9BD3-EC565F2B18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5622" y="4329330"/>
                <a:ext cx="116636" cy="140526"/>
              </a:xfrm>
              <a:custGeom>
                <a:avLst/>
                <a:gdLst>
                  <a:gd name="T0" fmla="*/ 64 w 83"/>
                  <a:gd name="T1" fmla="*/ 20 h 100"/>
                  <a:gd name="T2" fmla="*/ 57 w 83"/>
                  <a:gd name="T3" fmla="*/ 19 h 100"/>
                  <a:gd name="T4" fmla="*/ 54 w 83"/>
                  <a:gd name="T5" fmla="*/ 30 h 100"/>
                  <a:gd name="T6" fmla="*/ 47 w 83"/>
                  <a:gd name="T7" fmla="*/ 29 h 100"/>
                  <a:gd name="T8" fmla="*/ 43 w 83"/>
                  <a:gd name="T9" fmla="*/ 24 h 100"/>
                  <a:gd name="T10" fmla="*/ 45 w 83"/>
                  <a:gd name="T11" fmla="*/ 15 h 100"/>
                  <a:gd name="T12" fmla="*/ 36 w 83"/>
                  <a:gd name="T13" fmla="*/ 0 h 100"/>
                  <a:gd name="T14" fmla="*/ 30 w 83"/>
                  <a:gd name="T15" fmla="*/ 3 h 100"/>
                  <a:gd name="T16" fmla="*/ 27 w 83"/>
                  <a:gd name="T17" fmla="*/ 3 h 100"/>
                  <a:gd name="T18" fmla="*/ 16 w 83"/>
                  <a:gd name="T19" fmla="*/ 15 h 100"/>
                  <a:gd name="T20" fmla="*/ 7 w 83"/>
                  <a:gd name="T21" fmla="*/ 27 h 100"/>
                  <a:gd name="T22" fmla="*/ 6 w 83"/>
                  <a:gd name="T23" fmla="*/ 34 h 100"/>
                  <a:gd name="T24" fmla="*/ 0 w 83"/>
                  <a:gd name="T25" fmla="*/ 42 h 100"/>
                  <a:gd name="T26" fmla="*/ 14 w 83"/>
                  <a:gd name="T27" fmla="*/ 57 h 100"/>
                  <a:gd name="T28" fmla="*/ 32 w 83"/>
                  <a:gd name="T29" fmla="*/ 70 h 100"/>
                  <a:gd name="T30" fmla="*/ 52 w 83"/>
                  <a:gd name="T31" fmla="*/ 88 h 100"/>
                  <a:gd name="T32" fmla="*/ 73 w 83"/>
                  <a:gd name="T33" fmla="*/ 100 h 100"/>
                  <a:gd name="T34" fmla="*/ 79 w 83"/>
                  <a:gd name="T35" fmla="*/ 100 h 100"/>
                  <a:gd name="T36" fmla="*/ 81 w 83"/>
                  <a:gd name="T37" fmla="*/ 80 h 100"/>
                  <a:gd name="T38" fmla="*/ 83 w 83"/>
                  <a:gd name="T39" fmla="*/ 77 h 100"/>
                  <a:gd name="T40" fmla="*/ 82 w 83"/>
                  <a:gd name="T41" fmla="*/ 68 h 100"/>
                  <a:gd name="T42" fmla="*/ 73 w 83"/>
                  <a:gd name="T43" fmla="*/ 58 h 100"/>
                  <a:gd name="T44" fmla="*/ 66 w 83"/>
                  <a:gd name="T45" fmla="*/ 56 h 100"/>
                  <a:gd name="T46" fmla="*/ 60 w 83"/>
                  <a:gd name="T47" fmla="*/ 49 h 100"/>
                  <a:gd name="T48" fmla="*/ 65 w 83"/>
                  <a:gd name="T49" fmla="*/ 39 h 100"/>
                  <a:gd name="T50" fmla="*/ 62 w 83"/>
                  <a:gd name="T51" fmla="*/ 27 h 100"/>
                  <a:gd name="T52" fmla="*/ 64 w 83"/>
                  <a:gd name="T53" fmla="*/ 20 h 100"/>
                  <a:gd name="T54" fmla="*/ 64 w 83"/>
                  <a:gd name="T55" fmla="*/ 2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00">
                    <a:moveTo>
                      <a:pt x="64" y="20"/>
                    </a:moveTo>
                    <a:lnTo>
                      <a:pt x="57" y="19"/>
                    </a:lnTo>
                    <a:lnTo>
                      <a:pt x="54" y="30"/>
                    </a:lnTo>
                    <a:lnTo>
                      <a:pt x="47" y="29"/>
                    </a:lnTo>
                    <a:lnTo>
                      <a:pt x="43" y="24"/>
                    </a:lnTo>
                    <a:lnTo>
                      <a:pt x="45" y="15"/>
                    </a:lnTo>
                    <a:lnTo>
                      <a:pt x="36" y="0"/>
                    </a:lnTo>
                    <a:lnTo>
                      <a:pt x="30" y="3"/>
                    </a:lnTo>
                    <a:lnTo>
                      <a:pt x="27" y="3"/>
                    </a:lnTo>
                    <a:lnTo>
                      <a:pt x="16" y="15"/>
                    </a:lnTo>
                    <a:lnTo>
                      <a:pt x="7" y="27"/>
                    </a:lnTo>
                    <a:lnTo>
                      <a:pt x="6" y="34"/>
                    </a:lnTo>
                    <a:lnTo>
                      <a:pt x="0" y="42"/>
                    </a:lnTo>
                    <a:lnTo>
                      <a:pt x="14" y="57"/>
                    </a:lnTo>
                    <a:lnTo>
                      <a:pt x="32" y="70"/>
                    </a:lnTo>
                    <a:lnTo>
                      <a:pt x="52" y="88"/>
                    </a:lnTo>
                    <a:lnTo>
                      <a:pt x="73" y="100"/>
                    </a:lnTo>
                    <a:lnTo>
                      <a:pt x="79" y="100"/>
                    </a:lnTo>
                    <a:lnTo>
                      <a:pt x="81" y="80"/>
                    </a:lnTo>
                    <a:lnTo>
                      <a:pt x="83" y="77"/>
                    </a:lnTo>
                    <a:lnTo>
                      <a:pt x="82" y="68"/>
                    </a:lnTo>
                    <a:lnTo>
                      <a:pt x="73" y="58"/>
                    </a:lnTo>
                    <a:lnTo>
                      <a:pt x="66" y="56"/>
                    </a:lnTo>
                    <a:lnTo>
                      <a:pt x="60" y="49"/>
                    </a:lnTo>
                    <a:lnTo>
                      <a:pt x="65" y="39"/>
                    </a:lnTo>
                    <a:lnTo>
                      <a:pt x="62" y="27"/>
                    </a:lnTo>
                    <a:lnTo>
                      <a:pt x="64" y="20"/>
                    </a:lnTo>
                    <a:lnTo>
                      <a:pt x="64" y="2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3" name="Libya">
                <a:extLst>
                  <a:ext uri="{FF2B5EF4-FFF2-40B4-BE49-F238E27FC236}">
                    <a16:creationId xmlns:a16="http://schemas.microsoft.com/office/drawing/2014/main" id="{C3464B4A-F10C-4439-9587-DA006042B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9885" y="3508657"/>
                <a:ext cx="458116" cy="451090"/>
              </a:xfrm>
              <a:custGeom>
                <a:avLst/>
                <a:gdLst>
                  <a:gd name="T0" fmla="*/ 315 w 326"/>
                  <a:gd name="T1" fmla="*/ 38 h 321"/>
                  <a:gd name="T2" fmla="*/ 309 w 326"/>
                  <a:gd name="T3" fmla="*/ 29 h 321"/>
                  <a:gd name="T4" fmla="*/ 289 w 326"/>
                  <a:gd name="T5" fmla="*/ 26 h 321"/>
                  <a:gd name="T6" fmla="*/ 282 w 326"/>
                  <a:gd name="T7" fmla="*/ 23 h 321"/>
                  <a:gd name="T8" fmla="*/ 274 w 326"/>
                  <a:gd name="T9" fmla="*/ 23 h 321"/>
                  <a:gd name="T10" fmla="*/ 267 w 326"/>
                  <a:gd name="T11" fmla="*/ 11 h 321"/>
                  <a:gd name="T12" fmla="*/ 240 w 326"/>
                  <a:gd name="T13" fmla="*/ 7 h 321"/>
                  <a:gd name="T14" fmla="*/ 227 w 326"/>
                  <a:gd name="T15" fmla="*/ 10 h 321"/>
                  <a:gd name="T16" fmla="*/ 213 w 326"/>
                  <a:gd name="T17" fmla="*/ 21 h 321"/>
                  <a:gd name="T18" fmla="*/ 207 w 326"/>
                  <a:gd name="T19" fmla="*/ 33 h 321"/>
                  <a:gd name="T20" fmla="*/ 213 w 326"/>
                  <a:gd name="T21" fmla="*/ 51 h 321"/>
                  <a:gd name="T22" fmla="*/ 204 w 326"/>
                  <a:gd name="T23" fmla="*/ 62 h 321"/>
                  <a:gd name="T24" fmla="*/ 194 w 326"/>
                  <a:gd name="T25" fmla="*/ 67 h 321"/>
                  <a:gd name="T26" fmla="*/ 173 w 326"/>
                  <a:gd name="T27" fmla="*/ 56 h 321"/>
                  <a:gd name="T28" fmla="*/ 144 w 326"/>
                  <a:gd name="T29" fmla="*/ 46 h 321"/>
                  <a:gd name="T30" fmla="*/ 125 w 326"/>
                  <a:gd name="T31" fmla="*/ 41 h 321"/>
                  <a:gd name="T32" fmla="*/ 115 w 326"/>
                  <a:gd name="T33" fmla="*/ 21 h 321"/>
                  <a:gd name="T34" fmla="*/ 88 w 326"/>
                  <a:gd name="T35" fmla="*/ 10 h 321"/>
                  <a:gd name="T36" fmla="*/ 71 w 326"/>
                  <a:gd name="T37" fmla="*/ 6 h 321"/>
                  <a:gd name="T38" fmla="*/ 63 w 326"/>
                  <a:gd name="T39" fmla="*/ 8 h 321"/>
                  <a:gd name="T40" fmla="*/ 39 w 326"/>
                  <a:gd name="T41" fmla="*/ 0 h 321"/>
                  <a:gd name="T42" fmla="*/ 39 w 326"/>
                  <a:gd name="T43" fmla="*/ 18 h 321"/>
                  <a:gd name="T44" fmla="*/ 29 w 326"/>
                  <a:gd name="T45" fmla="*/ 24 h 321"/>
                  <a:gd name="T46" fmla="*/ 23 w 326"/>
                  <a:gd name="T47" fmla="*/ 32 h 321"/>
                  <a:gd name="T48" fmla="*/ 9 w 326"/>
                  <a:gd name="T49" fmla="*/ 41 h 321"/>
                  <a:gd name="T50" fmla="*/ 12 w 326"/>
                  <a:gd name="T51" fmla="*/ 52 h 321"/>
                  <a:gd name="T52" fmla="*/ 11 w 326"/>
                  <a:gd name="T53" fmla="*/ 62 h 321"/>
                  <a:gd name="T54" fmla="*/ 1 w 326"/>
                  <a:gd name="T55" fmla="*/ 66 h 321"/>
                  <a:gd name="T56" fmla="*/ 8 w 326"/>
                  <a:gd name="T57" fmla="*/ 88 h 321"/>
                  <a:gd name="T58" fmla="*/ 9 w 326"/>
                  <a:gd name="T59" fmla="*/ 99 h 321"/>
                  <a:gd name="T60" fmla="*/ 7 w 326"/>
                  <a:gd name="T61" fmla="*/ 118 h 321"/>
                  <a:gd name="T62" fmla="*/ 8 w 326"/>
                  <a:gd name="T63" fmla="*/ 129 h 321"/>
                  <a:gd name="T64" fmla="*/ 6 w 326"/>
                  <a:gd name="T65" fmla="*/ 142 h 321"/>
                  <a:gd name="T66" fmla="*/ 7 w 326"/>
                  <a:gd name="T67" fmla="*/ 157 h 321"/>
                  <a:gd name="T68" fmla="*/ 0 w 326"/>
                  <a:gd name="T69" fmla="*/ 166 h 321"/>
                  <a:gd name="T70" fmla="*/ 13 w 326"/>
                  <a:gd name="T71" fmla="*/ 184 h 321"/>
                  <a:gd name="T72" fmla="*/ 13 w 326"/>
                  <a:gd name="T73" fmla="*/ 194 h 321"/>
                  <a:gd name="T74" fmla="*/ 21 w 326"/>
                  <a:gd name="T75" fmla="*/ 207 h 321"/>
                  <a:gd name="T76" fmla="*/ 31 w 326"/>
                  <a:gd name="T77" fmla="*/ 204 h 321"/>
                  <a:gd name="T78" fmla="*/ 47 w 326"/>
                  <a:gd name="T79" fmla="*/ 214 h 321"/>
                  <a:gd name="T80" fmla="*/ 56 w 326"/>
                  <a:gd name="T81" fmla="*/ 229 h 321"/>
                  <a:gd name="T82" fmla="*/ 89 w 326"/>
                  <a:gd name="T83" fmla="*/ 239 h 321"/>
                  <a:gd name="T84" fmla="*/ 101 w 326"/>
                  <a:gd name="T85" fmla="*/ 252 h 321"/>
                  <a:gd name="T86" fmla="*/ 115 w 326"/>
                  <a:gd name="T87" fmla="*/ 244 h 321"/>
                  <a:gd name="T88" fmla="*/ 135 w 326"/>
                  <a:gd name="T89" fmla="*/ 231 h 321"/>
                  <a:gd name="T90" fmla="*/ 218 w 326"/>
                  <a:gd name="T91" fmla="*/ 277 h 321"/>
                  <a:gd name="T92" fmla="*/ 302 w 326"/>
                  <a:gd name="T93" fmla="*/ 321 h 321"/>
                  <a:gd name="T94" fmla="*/ 302 w 326"/>
                  <a:gd name="T95" fmla="*/ 312 h 321"/>
                  <a:gd name="T96" fmla="*/ 326 w 326"/>
                  <a:gd name="T97" fmla="*/ 312 h 321"/>
                  <a:gd name="T98" fmla="*/ 324 w 326"/>
                  <a:gd name="T99" fmla="*/ 264 h 321"/>
                  <a:gd name="T100" fmla="*/ 320 w 326"/>
                  <a:gd name="T101" fmla="*/ 177 h 321"/>
                  <a:gd name="T102" fmla="*/ 316 w 326"/>
                  <a:gd name="T103" fmla="*/ 92 h 321"/>
                  <a:gd name="T104" fmla="*/ 308 w 326"/>
                  <a:gd name="T105" fmla="*/ 73 h 321"/>
                  <a:gd name="T106" fmla="*/ 312 w 326"/>
                  <a:gd name="T107" fmla="*/ 58 h 321"/>
                  <a:gd name="T108" fmla="*/ 308 w 326"/>
                  <a:gd name="T109" fmla="*/ 49 h 321"/>
                  <a:gd name="T110" fmla="*/ 315 w 326"/>
                  <a:gd name="T111" fmla="*/ 38 h 321"/>
                  <a:gd name="T112" fmla="*/ 315 w 326"/>
                  <a:gd name="T113" fmla="*/ 38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26" h="321">
                    <a:moveTo>
                      <a:pt x="315" y="38"/>
                    </a:moveTo>
                    <a:lnTo>
                      <a:pt x="309" y="29"/>
                    </a:lnTo>
                    <a:lnTo>
                      <a:pt x="289" y="26"/>
                    </a:lnTo>
                    <a:lnTo>
                      <a:pt x="282" y="23"/>
                    </a:lnTo>
                    <a:lnTo>
                      <a:pt x="274" y="23"/>
                    </a:lnTo>
                    <a:lnTo>
                      <a:pt x="267" y="11"/>
                    </a:lnTo>
                    <a:lnTo>
                      <a:pt x="240" y="7"/>
                    </a:lnTo>
                    <a:lnTo>
                      <a:pt x="227" y="10"/>
                    </a:lnTo>
                    <a:lnTo>
                      <a:pt x="213" y="21"/>
                    </a:lnTo>
                    <a:lnTo>
                      <a:pt x="207" y="33"/>
                    </a:lnTo>
                    <a:lnTo>
                      <a:pt x="213" y="51"/>
                    </a:lnTo>
                    <a:lnTo>
                      <a:pt x="204" y="62"/>
                    </a:lnTo>
                    <a:lnTo>
                      <a:pt x="194" y="67"/>
                    </a:lnTo>
                    <a:lnTo>
                      <a:pt x="173" y="56"/>
                    </a:lnTo>
                    <a:lnTo>
                      <a:pt x="144" y="46"/>
                    </a:lnTo>
                    <a:lnTo>
                      <a:pt x="125" y="41"/>
                    </a:lnTo>
                    <a:lnTo>
                      <a:pt x="115" y="21"/>
                    </a:lnTo>
                    <a:lnTo>
                      <a:pt x="88" y="10"/>
                    </a:lnTo>
                    <a:lnTo>
                      <a:pt x="71" y="6"/>
                    </a:lnTo>
                    <a:lnTo>
                      <a:pt x="63" y="8"/>
                    </a:lnTo>
                    <a:lnTo>
                      <a:pt x="39" y="0"/>
                    </a:lnTo>
                    <a:lnTo>
                      <a:pt x="39" y="18"/>
                    </a:lnTo>
                    <a:lnTo>
                      <a:pt x="29" y="24"/>
                    </a:lnTo>
                    <a:lnTo>
                      <a:pt x="23" y="32"/>
                    </a:lnTo>
                    <a:lnTo>
                      <a:pt x="9" y="41"/>
                    </a:lnTo>
                    <a:lnTo>
                      <a:pt x="12" y="52"/>
                    </a:lnTo>
                    <a:lnTo>
                      <a:pt x="11" y="62"/>
                    </a:lnTo>
                    <a:lnTo>
                      <a:pt x="1" y="66"/>
                    </a:lnTo>
                    <a:lnTo>
                      <a:pt x="8" y="88"/>
                    </a:lnTo>
                    <a:lnTo>
                      <a:pt x="9" y="99"/>
                    </a:lnTo>
                    <a:lnTo>
                      <a:pt x="7" y="118"/>
                    </a:lnTo>
                    <a:lnTo>
                      <a:pt x="8" y="129"/>
                    </a:lnTo>
                    <a:lnTo>
                      <a:pt x="6" y="142"/>
                    </a:lnTo>
                    <a:lnTo>
                      <a:pt x="7" y="157"/>
                    </a:lnTo>
                    <a:lnTo>
                      <a:pt x="0" y="166"/>
                    </a:lnTo>
                    <a:lnTo>
                      <a:pt x="13" y="184"/>
                    </a:lnTo>
                    <a:lnTo>
                      <a:pt x="13" y="194"/>
                    </a:lnTo>
                    <a:lnTo>
                      <a:pt x="21" y="207"/>
                    </a:lnTo>
                    <a:lnTo>
                      <a:pt x="31" y="204"/>
                    </a:lnTo>
                    <a:lnTo>
                      <a:pt x="47" y="214"/>
                    </a:lnTo>
                    <a:lnTo>
                      <a:pt x="56" y="229"/>
                    </a:lnTo>
                    <a:lnTo>
                      <a:pt x="89" y="239"/>
                    </a:lnTo>
                    <a:lnTo>
                      <a:pt x="101" y="252"/>
                    </a:lnTo>
                    <a:lnTo>
                      <a:pt x="115" y="244"/>
                    </a:lnTo>
                    <a:lnTo>
                      <a:pt x="135" y="231"/>
                    </a:lnTo>
                    <a:lnTo>
                      <a:pt x="218" y="277"/>
                    </a:lnTo>
                    <a:lnTo>
                      <a:pt x="302" y="321"/>
                    </a:lnTo>
                    <a:lnTo>
                      <a:pt x="302" y="312"/>
                    </a:lnTo>
                    <a:lnTo>
                      <a:pt x="326" y="312"/>
                    </a:lnTo>
                    <a:lnTo>
                      <a:pt x="324" y="264"/>
                    </a:lnTo>
                    <a:lnTo>
                      <a:pt x="320" y="177"/>
                    </a:lnTo>
                    <a:lnTo>
                      <a:pt x="316" y="92"/>
                    </a:lnTo>
                    <a:lnTo>
                      <a:pt x="308" y="73"/>
                    </a:lnTo>
                    <a:lnTo>
                      <a:pt x="312" y="58"/>
                    </a:lnTo>
                    <a:lnTo>
                      <a:pt x="308" y="49"/>
                    </a:lnTo>
                    <a:lnTo>
                      <a:pt x="315" y="38"/>
                    </a:lnTo>
                    <a:lnTo>
                      <a:pt x="315" y="38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4" name="Lesotho">
                <a:extLst>
                  <a:ext uri="{FF2B5EF4-FFF2-40B4-BE49-F238E27FC236}">
                    <a16:creationId xmlns:a16="http://schemas.microsoft.com/office/drawing/2014/main" id="{BE472D39-76BC-45DD-B5A0-B362DB79DA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8753" y="5571583"/>
                <a:ext cx="66047" cy="66048"/>
              </a:xfrm>
              <a:custGeom>
                <a:avLst/>
                <a:gdLst>
                  <a:gd name="T0" fmla="*/ 20 w 47"/>
                  <a:gd name="T1" fmla="*/ 45 h 47"/>
                  <a:gd name="T2" fmla="*/ 25 w 47"/>
                  <a:gd name="T3" fmla="*/ 37 h 47"/>
                  <a:gd name="T4" fmla="*/ 36 w 47"/>
                  <a:gd name="T5" fmla="*/ 34 h 47"/>
                  <a:gd name="T6" fmla="*/ 41 w 47"/>
                  <a:gd name="T7" fmla="*/ 26 h 47"/>
                  <a:gd name="T8" fmla="*/ 47 w 47"/>
                  <a:gd name="T9" fmla="*/ 14 h 47"/>
                  <a:gd name="T10" fmla="*/ 41 w 47"/>
                  <a:gd name="T11" fmla="*/ 7 h 47"/>
                  <a:gd name="T12" fmla="*/ 32 w 47"/>
                  <a:gd name="T13" fmla="*/ 0 h 47"/>
                  <a:gd name="T14" fmla="*/ 23 w 47"/>
                  <a:gd name="T15" fmla="*/ 5 h 47"/>
                  <a:gd name="T16" fmla="*/ 11 w 47"/>
                  <a:gd name="T17" fmla="*/ 14 h 47"/>
                  <a:gd name="T18" fmla="*/ 0 w 47"/>
                  <a:gd name="T19" fmla="*/ 29 h 47"/>
                  <a:gd name="T20" fmla="*/ 13 w 47"/>
                  <a:gd name="T21" fmla="*/ 47 h 47"/>
                  <a:gd name="T22" fmla="*/ 20 w 47"/>
                  <a:gd name="T23" fmla="*/ 45 h 47"/>
                  <a:gd name="T24" fmla="*/ 20 w 47"/>
                  <a:gd name="T25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47">
                    <a:moveTo>
                      <a:pt x="20" y="45"/>
                    </a:moveTo>
                    <a:lnTo>
                      <a:pt x="25" y="37"/>
                    </a:lnTo>
                    <a:lnTo>
                      <a:pt x="36" y="34"/>
                    </a:lnTo>
                    <a:lnTo>
                      <a:pt x="41" y="26"/>
                    </a:lnTo>
                    <a:lnTo>
                      <a:pt x="47" y="14"/>
                    </a:lnTo>
                    <a:lnTo>
                      <a:pt x="41" y="7"/>
                    </a:lnTo>
                    <a:lnTo>
                      <a:pt x="32" y="0"/>
                    </a:lnTo>
                    <a:lnTo>
                      <a:pt x="23" y="5"/>
                    </a:lnTo>
                    <a:lnTo>
                      <a:pt x="11" y="14"/>
                    </a:lnTo>
                    <a:lnTo>
                      <a:pt x="0" y="29"/>
                    </a:lnTo>
                    <a:lnTo>
                      <a:pt x="13" y="47"/>
                    </a:lnTo>
                    <a:lnTo>
                      <a:pt x="20" y="45"/>
                    </a:lnTo>
                    <a:lnTo>
                      <a:pt x="20" y="45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5" name="Lithuania">
                <a:extLst>
                  <a:ext uri="{FF2B5EF4-FFF2-40B4-BE49-F238E27FC236}">
                    <a16:creationId xmlns:a16="http://schemas.microsoft.com/office/drawing/2014/main" id="{ED0F01D6-ADCB-4C57-AF70-5FEE2749F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7211" y="2748410"/>
                <a:ext cx="139121" cy="78695"/>
              </a:xfrm>
              <a:custGeom>
                <a:avLst/>
                <a:gdLst>
                  <a:gd name="T0" fmla="*/ 97 w 99"/>
                  <a:gd name="T1" fmla="*/ 17 h 56"/>
                  <a:gd name="T2" fmla="*/ 78 w 99"/>
                  <a:gd name="T3" fmla="*/ 6 h 56"/>
                  <a:gd name="T4" fmla="*/ 69 w 99"/>
                  <a:gd name="T5" fmla="*/ 5 h 56"/>
                  <a:gd name="T6" fmla="*/ 65 w 99"/>
                  <a:gd name="T7" fmla="*/ 0 h 56"/>
                  <a:gd name="T8" fmla="*/ 48 w 99"/>
                  <a:gd name="T9" fmla="*/ 2 h 56"/>
                  <a:gd name="T10" fmla="*/ 19 w 99"/>
                  <a:gd name="T11" fmla="*/ 1 h 56"/>
                  <a:gd name="T12" fmla="*/ 0 w 99"/>
                  <a:gd name="T13" fmla="*/ 8 h 56"/>
                  <a:gd name="T14" fmla="*/ 7 w 99"/>
                  <a:gd name="T15" fmla="*/ 27 h 56"/>
                  <a:gd name="T16" fmla="*/ 26 w 99"/>
                  <a:gd name="T17" fmla="*/ 30 h 56"/>
                  <a:gd name="T18" fmla="*/ 33 w 99"/>
                  <a:gd name="T19" fmla="*/ 34 h 56"/>
                  <a:gd name="T20" fmla="*/ 33 w 99"/>
                  <a:gd name="T21" fmla="*/ 41 h 56"/>
                  <a:gd name="T22" fmla="*/ 35 w 99"/>
                  <a:gd name="T23" fmla="*/ 46 h 56"/>
                  <a:gd name="T24" fmla="*/ 44 w 99"/>
                  <a:gd name="T25" fmla="*/ 48 h 56"/>
                  <a:gd name="T26" fmla="*/ 50 w 99"/>
                  <a:gd name="T27" fmla="*/ 56 h 56"/>
                  <a:gd name="T28" fmla="*/ 67 w 99"/>
                  <a:gd name="T29" fmla="*/ 56 h 56"/>
                  <a:gd name="T30" fmla="*/ 84 w 99"/>
                  <a:gd name="T31" fmla="*/ 47 h 56"/>
                  <a:gd name="T32" fmla="*/ 86 w 99"/>
                  <a:gd name="T33" fmla="*/ 34 h 56"/>
                  <a:gd name="T34" fmla="*/ 99 w 99"/>
                  <a:gd name="T35" fmla="*/ 27 h 56"/>
                  <a:gd name="T36" fmla="*/ 97 w 99"/>
                  <a:gd name="T37" fmla="*/ 17 h 56"/>
                  <a:gd name="T38" fmla="*/ 97 w 99"/>
                  <a:gd name="T39" fmla="*/ 1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9" h="56">
                    <a:moveTo>
                      <a:pt x="97" y="17"/>
                    </a:moveTo>
                    <a:lnTo>
                      <a:pt x="78" y="6"/>
                    </a:lnTo>
                    <a:lnTo>
                      <a:pt x="69" y="5"/>
                    </a:lnTo>
                    <a:lnTo>
                      <a:pt x="65" y="0"/>
                    </a:lnTo>
                    <a:lnTo>
                      <a:pt x="48" y="2"/>
                    </a:lnTo>
                    <a:lnTo>
                      <a:pt x="19" y="1"/>
                    </a:lnTo>
                    <a:lnTo>
                      <a:pt x="0" y="8"/>
                    </a:lnTo>
                    <a:lnTo>
                      <a:pt x="7" y="27"/>
                    </a:lnTo>
                    <a:lnTo>
                      <a:pt x="26" y="30"/>
                    </a:lnTo>
                    <a:lnTo>
                      <a:pt x="33" y="34"/>
                    </a:lnTo>
                    <a:lnTo>
                      <a:pt x="33" y="41"/>
                    </a:lnTo>
                    <a:lnTo>
                      <a:pt x="35" y="46"/>
                    </a:lnTo>
                    <a:lnTo>
                      <a:pt x="44" y="48"/>
                    </a:lnTo>
                    <a:lnTo>
                      <a:pt x="50" y="56"/>
                    </a:lnTo>
                    <a:lnTo>
                      <a:pt x="67" y="56"/>
                    </a:lnTo>
                    <a:lnTo>
                      <a:pt x="84" y="47"/>
                    </a:lnTo>
                    <a:lnTo>
                      <a:pt x="86" y="34"/>
                    </a:lnTo>
                    <a:lnTo>
                      <a:pt x="99" y="27"/>
                    </a:lnTo>
                    <a:lnTo>
                      <a:pt x="97" y="17"/>
                    </a:lnTo>
                    <a:lnTo>
                      <a:pt x="97" y="17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6" name="Luxembourg">
                <a:extLst>
                  <a:ext uri="{FF2B5EF4-FFF2-40B4-BE49-F238E27FC236}">
                    <a16:creationId xmlns:a16="http://schemas.microsoft.com/office/drawing/2014/main" id="{AAD2CF57-09F5-473A-87C8-A39FE56C8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9032" y="2947957"/>
                <a:ext cx="14053" cy="21079"/>
              </a:xfrm>
              <a:custGeom>
                <a:avLst/>
                <a:gdLst>
                  <a:gd name="T0" fmla="*/ 9 w 10"/>
                  <a:gd name="T1" fmla="*/ 15 h 15"/>
                  <a:gd name="T2" fmla="*/ 10 w 10"/>
                  <a:gd name="T3" fmla="*/ 5 h 15"/>
                  <a:gd name="T4" fmla="*/ 7 w 10"/>
                  <a:gd name="T5" fmla="*/ 0 h 15"/>
                  <a:gd name="T6" fmla="*/ 2 w 10"/>
                  <a:gd name="T7" fmla="*/ 1 h 15"/>
                  <a:gd name="T8" fmla="*/ 0 w 10"/>
                  <a:gd name="T9" fmla="*/ 14 h 15"/>
                  <a:gd name="T10" fmla="*/ 4 w 10"/>
                  <a:gd name="T11" fmla="*/ 15 h 15"/>
                  <a:gd name="T12" fmla="*/ 9 w 10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5">
                    <a:moveTo>
                      <a:pt x="9" y="15"/>
                    </a:moveTo>
                    <a:lnTo>
                      <a:pt x="10" y="5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14"/>
                    </a:lnTo>
                    <a:lnTo>
                      <a:pt x="4" y="15"/>
                    </a:lnTo>
                    <a:lnTo>
                      <a:pt x="9" y="15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7" name="Latvia">
                <a:extLst>
                  <a:ext uri="{FF2B5EF4-FFF2-40B4-BE49-F238E27FC236}">
                    <a16:creationId xmlns:a16="http://schemas.microsoft.com/office/drawing/2014/main" id="{A2D3191D-A1F8-4DB5-89C6-8F14EC7F3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805" y="2699225"/>
                <a:ext cx="174253" cy="73074"/>
              </a:xfrm>
              <a:custGeom>
                <a:avLst/>
                <a:gdLst>
                  <a:gd name="T0" fmla="*/ 103 w 124"/>
                  <a:gd name="T1" fmla="*/ 10 h 52"/>
                  <a:gd name="T2" fmla="*/ 89 w 124"/>
                  <a:gd name="T3" fmla="*/ 10 h 52"/>
                  <a:gd name="T4" fmla="*/ 73 w 124"/>
                  <a:gd name="T5" fmla="*/ 3 h 52"/>
                  <a:gd name="T6" fmla="*/ 65 w 124"/>
                  <a:gd name="T7" fmla="*/ 0 h 52"/>
                  <a:gd name="T8" fmla="*/ 51 w 124"/>
                  <a:gd name="T9" fmla="*/ 4 h 52"/>
                  <a:gd name="T10" fmla="*/ 51 w 124"/>
                  <a:gd name="T11" fmla="*/ 21 h 52"/>
                  <a:gd name="T12" fmla="*/ 37 w 124"/>
                  <a:gd name="T13" fmla="*/ 22 h 52"/>
                  <a:gd name="T14" fmla="*/ 21 w 124"/>
                  <a:gd name="T15" fmla="*/ 5 h 52"/>
                  <a:gd name="T16" fmla="*/ 6 w 124"/>
                  <a:gd name="T17" fmla="*/ 12 h 52"/>
                  <a:gd name="T18" fmla="*/ 0 w 124"/>
                  <a:gd name="T19" fmla="*/ 26 h 52"/>
                  <a:gd name="T20" fmla="*/ 1 w 124"/>
                  <a:gd name="T21" fmla="*/ 43 h 52"/>
                  <a:gd name="T22" fmla="*/ 20 w 124"/>
                  <a:gd name="T23" fmla="*/ 36 h 52"/>
                  <a:gd name="T24" fmla="*/ 49 w 124"/>
                  <a:gd name="T25" fmla="*/ 37 h 52"/>
                  <a:gd name="T26" fmla="*/ 66 w 124"/>
                  <a:gd name="T27" fmla="*/ 35 h 52"/>
                  <a:gd name="T28" fmla="*/ 70 w 124"/>
                  <a:gd name="T29" fmla="*/ 40 h 52"/>
                  <a:gd name="T30" fmla="*/ 79 w 124"/>
                  <a:gd name="T31" fmla="*/ 41 h 52"/>
                  <a:gd name="T32" fmla="*/ 98 w 124"/>
                  <a:gd name="T33" fmla="*/ 52 h 52"/>
                  <a:gd name="T34" fmla="*/ 107 w 124"/>
                  <a:gd name="T35" fmla="*/ 49 h 52"/>
                  <a:gd name="T36" fmla="*/ 124 w 124"/>
                  <a:gd name="T37" fmla="*/ 40 h 52"/>
                  <a:gd name="T38" fmla="*/ 116 w 124"/>
                  <a:gd name="T39" fmla="*/ 26 h 52"/>
                  <a:gd name="T40" fmla="*/ 113 w 124"/>
                  <a:gd name="T41" fmla="*/ 16 h 52"/>
                  <a:gd name="T42" fmla="*/ 103 w 124"/>
                  <a:gd name="T43" fmla="*/ 10 h 52"/>
                  <a:gd name="T44" fmla="*/ 103 w 124"/>
                  <a:gd name="T45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4" h="52">
                    <a:moveTo>
                      <a:pt x="103" y="10"/>
                    </a:moveTo>
                    <a:lnTo>
                      <a:pt x="89" y="10"/>
                    </a:lnTo>
                    <a:lnTo>
                      <a:pt x="73" y="3"/>
                    </a:lnTo>
                    <a:lnTo>
                      <a:pt x="65" y="0"/>
                    </a:lnTo>
                    <a:lnTo>
                      <a:pt x="51" y="4"/>
                    </a:lnTo>
                    <a:lnTo>
                      <a:pt x="51" y="21"/>
                    </a:lnTo>
                    <a:lnTo>
                      <a:pt x="37" y="22"/>
                    </a:lnTo>
                    <a:lnTo>
                      <a:pt x="21" y="5"/>
                    </a:lnTo>
                    <a:lnTo>
                      <a:pt x="6" y="12"/>
                    </a:lnTo>
                    <a:lnTo>
                      <a:pt x="0" y="26"/>
                    </a:lnTo>
                    <a:lnTo>
                      <a:pt x="1" y="43"/>
                    </a:lnTo>
                    <a:lnTo>
                      <a:pt x="20" y="36"/>
                    </a:lnTo>
                    <a:lnTo>
                      <a:pt x="49" y="37"/>
                    </a:lnTo>
                    <a:lnTo>
                      <a:pt x="66" y="35"/>
                    </a:lnTo>
                    <a:lnTo>
                      <a:pt x="70" y="40"/>
                    </a:lnTo>
                    <a:lnTo>
                      <a:pt x="79" y="41"/>
                    </a:lnTo>
                    <a:lnTo>
                      <a:pt x="98" y="52"/>
                    </a:lnTo>
                    <a:lnTo>
                      <a:pt x="107" y="49"/>
                    </a:lnTo>
                    <a:lnTo>
                      <a:pt x="124" y="40"/>
                    </a:lnTo>
                    <a:lnTo>
                      <a:pt x="116" y="26"/>
                    </a:lnTo>
                    <a:lnTo>
                      <a:pt x="113" y="16"/>
                    </a:lnTo>
                    <a:lnTo>
                      <a:pt x="103" y="10"/>
                    </a:lnTo>
                    <a:lnTo>
                      <a:pt x="103" y="1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8" name="Marocco">
                <a:extLst>
                  <a:ext uri="{FF2B5EF4-FFF2-40B4-BE49-F238E27FC236}">
                    <a16:creationId xmlns:a16="http://schemas.microsoft.com/office/drawing/2014/main" id="{77504356-1A4E-4A3C-B116-D264213BE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1043" y="3420125"/>
                <a:ext cx="460926" cy="479195"/>
              </a:xfrm>
              <a:custGeom>
                <a:avLst/>
                <a:gdLst>
                  <a:gd name="T0" fmla="*/ 299 w 328"/>
                  <a:gd name="T1" fmla="*/ 14 h 341"/>
                  <a:gd name="T2" fmla="*/ 260 w 328"/>
                  <a:gd name="T3" fmla="*/ 10 h 341"/>
                  <a:gd name="T4" fmla="*/ 234 w 328"/>
                  <a:gd name="T5" fmla="*/ 0 h 341"/>
                  <a:gd name="T6" fmla="*/ 213 w 328"/>
                  <a:gd name="T7" fmla="*/ 40 h 341"/>
                  <a:gd name="T8" fmla="*/ 178 w 328"/>
                  <a:gd name="T9" fmla="*/ 60 h 341"/>
                  <a:gd name="T10" fmla="*/ 161 w 328"/>
                  <a:gd name="T11" fmla="*/ 89 h 341"/>
                  <a:gd name="T12" fmla="*/ 157 w 328"/>
                  <a:gd name="T13" fmla="*/ 139 h 341"/>
                  <a:gd name="T14" fmla="*/ 130 w 328"/>
                  <a:gd name="T15" fmla="*/ 165 h 341"/>
                  <a:gd name="T16" fmla="*/ 95 w 328"/>
                  <a:gd name="T17" fmla="*/ 184 h 341"/>
                  <a:gd name="T18" fmla="*/ 83 w 328"/>
                  <a:gd name="T19" fmla="*/ 193 h 341"/>
                  <a:gd name="T20" fmla="*/ 56 w 328"/>
                  <a:gd name="T21" fmla="*/ 226 h 341"/>
                  <a:gd name="T22" fmla="*/ 48 w 328"/>
                  <a:gd name="T23" fmla="*/ 254 h 341"/>
                  <a:gd name="T24" fmla="*/ 35 w 328"/>
                  <a:gd name="T25" fmla="*/ 271 h 341"/>
                  <a:gd name="T26" fmla="*/ 15 w 328"/>
                  <a:gd name="T27" fmla="*/ 303 h 341"/>
                  <a:gd name="T28" fmla="*/ 10 w 328"/>
                  <a:gd name="T29" fmla="*/ 324 h 341"/>
                  <a:gd name="T30" fmla="*/ 0 w 328"/>
                  <a:gd name="T31" fmla="*/ 341 h 341"/>
                  <a:gd name="T32" fmla="*/ 47 w 328"/>
                  <a:gd name="T33" fmla="*/ 340 h 341"/>
                  <a:gd name="T34" fmla="*/ 58 w 328"/>
                  <a:gd name="T35" fmla="*/ 320 h 341"/>
                  <a:gd name="T36" fmla="*/ 95 w 328"/>
                  <a:gd name="T37" fmla="*/ 261 h 341"/>
                  <a:gd name="T38" fmla="*/ 111 w 328"/>
                  <a:gd name="T39" fmla="*/ 229 h 341"/>
                  <a:gd name="T40" fmla="*/ 136 w 328"/>
                  <a:gd name="T41" fmla="*/ 209 h 341"/>
                  <a:gd name="T42" fmla="*/ 153 w 328"/>
                  <a:gd name="T43" fmla="*/ 212 h 341"/>
                  <a:gd name="T44" fmla="*/ 172 w 328"/>
                  <a:gd name="T45" fmla="*/ 205 h 341"/>
                  <a:gd name="T46" fmla="*/ 171 w 328"/>
                  <a:gd name="T47" fmla="*/ 193 h 341"/>
                  <a:gd name="T48" fmla="*/ 175 w 328"/>
                  <a:gd name="T49" fmla="*/ 165 h 341"/>
                  <a:gd name="T50" fmla="*/ 228 w 328"/>
                  <a:gd name="T51" fmla="*/ 144 h 341"/>
                  <a:gd name="T52" fmla="*/ 252 w 328"/>
                  <a:gd name="T53" fmla="*/ 125 h 341"/>
                  <a:gd name="T54" fmla="*/ 277 w 328"/>
                  <a:gd name="T55" fmla="*/ 99 h 341"/>
                  <a:gd name="T56" fmla="*/ 298 w 328"/>
                  <a:gd name="T57" fmla="*/ 87 h 341"/>
                  <a:gd name="T58" fmla="*/ 328 w 328"/>
                  <a:gd name="T59" fmla="*/ 74 h 341"/>
                  <a:gd name="T60" fmla="*/ 316 w 328"/>
                  <a:gd name="T61" fmla="*/ 45 h 341"/>
                  <a:gd name="T62" fmla="*/ 307 w 328"/>
                  <a:gd name="T63" fmla="*/ 15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8" h="341">
                    <a:moveTo>
                      <a:pt x="307" y="15"/>
                    </a:moveTo>
                    <a:lnTo>
                      <a:pt x="299" y="14"/>
                    </a:lnTo>
                    <a:lnTo>
                      <a:pt x="279" y="9"/>
                    </a:lnTo>
                    <a:lnTo>
                      <a:pt x="260" y="10"/>
                    </a:lnTo>
                    <a:lnTo>
                      <a:pt x="248" y="0"/>
                    </a:lnTo>
                    <a:lnTo>
                      <a:pt x="234" y="0"/>
                    </a:lnTo>
                    <a:lnTo>
                      <a:pt x="226" y="15"/>
                    </a:lnTo>
                    <a:lnTo>
                      <a:pt x="213" y="40"/>
                    </a:lnTo>
                    <a:lnTo>
                      <a:pt x="198" y="49"/>
                    </a:lnTo>
                    <a:lnTo>
                      <a:pt x="178" y="60"/>
                    </a:lnTo>
                    <a:lnTo>
                      <a:pt x="165" y="76"/>
                    </a:lnTo>
                    <a:lnTo>
                      <a:pt x="161" y="89"/>
                    </a:lnTo>
                    <a:lnTo>
                      <a:pt x="153" y="109"/>
                    </a:lnTo>
                    <a:lnTo>
                      <a:pt x="157" y="139"/>
                    </a:lnTo>
                    <a:lnTo>
                      <a:pt x="140" y="158"/>
                    </a:lnTo>
                    <a:lnTo>
                      <a:pt x="130" y="165"/>
                    </a:lnTo>
                    <a:lnTo>
                      <a:pt x="113" y="181"/>
                    </a:lnTo>
                    <a:lnTo>
                      <a:pt x="95" y="184"/>
                    </a:lnTo>
                    <a:lnTo>
                      <a:pt x="84" y="193"/>
                    </a:lnTo>
                    <a:lnTo>
                      <a:pt x="83" y="193"/>
                    </a:lnTo>
                    <a:lnTo>
                      <a:pt x="70" y="217"/>
                    </a:lnTo>
                    <a:lnTo>
                      <a:pt x="56" y="226"/>
                    </a:lnTo>
                    <a:lnTo>
                      <a:pt x="49" y="241"/>
                    </a:lnTo>
                    <a:lnTo>
                      <a:pt x="48" y="254"/>
                    </a:lnTo>
                    <a:lnTo>
                      <a:pt x="41" y="268"/>
                    </a:lnTo>
                    <a:lnTo>
                      <a:pt x="35" y="271"/>
                    </a:lnTo>
                    <a:lnTo>
                      <a:pt x="23" y="286"/>
                    </a:lnTo>
                    <a:lnTo>
                      <a:pt x="15" y="303"/>
                    </a:lnTo>
                    <a:lnTo>
                      <a:pt x="17" y="312"/>
                    </a:lnTo>
                    <a:lnTo>
                      <a:pt x="10" y="324"/>
                    </a:lnTo>
                    <a:lnTo>
                      <a:pt x="1" y="330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47" y="340"/>
                    </a:lnTo>
                    <a:lnTo>
                      <a:pt x="50" y="330"/>
                    </a:lnTo>
                    <a:lnTo>
                      <a:pt x="58" y="320"/>
                    </a:lnTo>
                    <a:lnTo>
                      <a:pt x="66" y="287"/>
                    </a:lnTo>
                    <a:lnTo>
                      <a:pt x="95" y="261"/>
                    </a:lnTo>
                    <a:lnTo>
                      <a:pt x="105" y="231"/>
                    </a:lnTo>
                    <a:lnTo>
                      <a:pt x="111" y="229"/>
                    </a:lnTo>
                    <a:lnTo>
                      <a:pt x="119" y="211"/>
                    </a:lnTo>
                    <a:lnTo>
                      <a:pt x="136" y="209"/>
                    </a:lnTo>
                    <a:lnTo>
                      <a:pt x="143" y="212"/>
                    </a:lnTo>
                    <a:lnTo>
                      <a:pt x="153" y="212"/>
                    </a:lnTo>
                    <a:lnTo>
                      <a:pt x="159" y="206"/>
                    </a:lnTo>
                    <a:lnTo>
                      <a:pt x="172" y="205"/>
                    </a:lnTo>
                    <a:lnTo>
                      <a:pt x="171" y="193"/>
                    </a:lnTo>
                    <a:lnTo>
                      <a:pt x="171" y="193"/>
                    </a:lnTo>
                    <a:lnTo>
                      <a:pt x="174" y="193"/>
                    </a:lnTo>
                    <a:lnTo>
                      <a:pt x="175" y="165"/>
                    </a:lnTo>
                    <a:lnTo>
                      <a:pt x="208" y="147"/>
                    </a:lnTo>
                    <a:lnTo>
                      <a:pt x="228" y="144"/>
                    </a:lnTo>
                    <a:lnTo>
                      <a:pt x="245" y="137"/>
                    </a:lnTo>
                    <a:lnTo>
                      <a:pt x="252" y="125"/>
                    </a:lnTo>
                    <a:lnTo>
                      <a:pt x="276" y="115"/>
                    </a:lnTo>
                    <a:lnTo>
                      <a:pt x="277" y="99"/>
                    </a:lnTo>
                    <a:lnTo>
                      <a:pt x="289" y="97"/>
                    </a:lnTo>
                    <a:lnTo>
                      <a:pt x="298" y="87"/>
                    </a:lnTo>
                    <a:lnTo>
                      <a:pt x="324" y="84"/>
                    </a:lnTo>
                    <a:lnTo>
                      <a:pt x="328" y="74"/>
                    </a:lnTo>
                    <a:lnTo>
                      <a:pt x="322" y="69"/>
                    </a:lnTo>
                    <a:lnTo>
                      <a:pt x="316" y="45"/>
                    </a:lnTo>
                    <a:lnTo>
                      <a:pt x="315" y="30"/>
                    </a:lnTo>
                    <a:lnTo>
                      <a:pt x="307" y="15"/>
                    </a:lnTo>
                    <a:lnTo>
                      <a:pt x="307" y="15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9" name="Moldova">
                <a:extLst>
                  <a:ext uri="{FF2B5EF4-FFF2-40B4-BE49-F238E27FC236}">
                    <a16:creationId xmlns:a16="http://schemas.microsoft.com/office/drawing/2014/main" id="{4AE9DAC6-0F67-4DD1-B3AB-6C19DA6DE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868" y="3001357"/>
                <a:ext cx="96963" cy="96964"/>
              </a:xfrm>
              <a:custGeom>
                <a:avLst/>
                <a:gdLst>
                  <a:gd name="T0" fmla="*/ 39 w 69"/>
                  <a:gd name="T1" fmla="*/ 69 h 69"/>
                  <a:gd name="T2" fmla="*/ 43 w 69"/>
                  <a:gd name="T3" fmla="*/ 66 h 69"/>
                  <a:gd name="T4" fmla="*/ 45 w 69"/>
                  <a:gd name="T5" fmla="*/ 59 h 69"/>
                  <a:gd name="T6" fmla="*/ 49 w 69"/>
                  <a:gd name="T7" fmla="*/ 51 h 69"/>
                  <a:gd name="T8" fmla="*/ 47 w 69"/>
                  <a:gd name="T9" fmla="*/ 47 h 69"/>
                  <a:gd name="T10" fmla="*/ 51 w 69"/>
                  <a:gd name="T11" fmla="*/ 46 h 69"/>
                  <a:gd name="T12" fmla="*/ 54 w 69"/>
                  <a:gd name="T13" fmla="*/ 48 h 69"/>
                  <a:gd name="T14" fmla="*/ 65 w 69"/>
                  <a:gd name="T15" fmla="*/ 49 h 69"/>
                  <a:gd name="T16" fmla="*/ 69 w 69"/>
                  <a:gd name="T17" fmla="*/ 47 h 69"/>
                  <a:gd name="T18" fmla="*/ 65 w 69"/>
                  <a:gd name="T19" fmla="*/ 46 h 69"/>
                  <a:gd name="T20" fmla="*/ 66 w 69"/>
                  <a:gd name="T21" fmla="*/ 42 h 69"/>
                  <a:gd name="T22" fmla="*/ 58 w 69"/>
                  <a:gd name="T23" fmla="*/ 36 h 69"/>
                  <a:gd name="T24" fmla="*/ 55 w 69"/>
                  <a:gd name="T25" fmla="*/ 26 h 69"/>
                  <a:gd name="T26" fmla="*/ 47 w 69"/>
                  <a:gd name="T27" fmla="*/ 22 h 69"/>
                  <a:gd name="T28" fmla="*/ 47 w 69"/>
                  <a:gd name="T29" fmla="*/ 14 h 69"/>
                  <a:gd name="T30" fmla="*/ 38 w 69"/>
                  <a:gd name="T31" fmla="*/ 8 h 69"/>
                  <a:gd name="T32" fmla="*/ 30 w 69"/>
                  <a:gd name="T33" fmla="*/ 7 h 69"/>
                  <a:gd name="T34" fmla="*/ 16 w 69"/>
                  <a:gd name="T35" fmla="*/ 0 h 69"/>
                  <a:gd name="T36" fmla="*/ 4 w 69"/>
                  <a:gd name="T37" fmla="*/ 3 h 69"/>
                  <a:gd name="T38" fmla="*/ 0 w 69"/>
                  <a:gd name="T39" fmla="*/ 5 h 69"/>
                  <a:gd name="T40" fmla="*/ 6 w 69"/>
                  <a:gd name="T41" fmla="*/ 8 h 69"/>
                  <a:gd name="T42" fmla="*/ 13 w 69"/>
                  <a:gd name="T43" fmla="*/ 15 h 69"/>
                  <a:gd name="T44" fmla="*/ 20 w 69"/>
                  <a:gd name="T45" fmla="*/ 25 h 69"/>
                  <a:gd name="T46" fmla="*/ 32 w 69"/>
                  <a:gd name="T47" fmla="*/ 38 h 69"/>
                  <a:gd name="T48" fmla="*/ 35 w 69"/>
                  <a:gd name="T49" fmla="*/ 48 h 69"/>
                  <a:gd name="T50" fmla="*/ 34 w 69"/>
                  <a:gd name="T51" fmla="*/ 59 h 69"/>
                  <a:gd name="T52" fmla="*/ 39 w 69"/>
                  <a:gd name="T5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9" h="69">
                    <a:moveTo>
                      <a:pt x="39" y="69"/>
                    </a:moveTo>
                    <a:lnTo>
                      <a:pt x="43" y="66"/>
                    </a:lnTo>
                    <a:lnTo>
                      <a:pt x="45" y="59"/>
                    </a:lnTo>
                    <a:lnTo>
                      <a:pt x="49" y="51"/>
                    </a:lnTo>
                    <a:lnTo>
                      <a:pt x="47" y="47"/>
                    </a:lnTo>
                    <a:lnTo>
                      <a:pt x="51" y="46"/>
                    </a:lnTo>
                    <a:lnTo>
                      <a:pt x="54" y="48"/>
                    </a:lnTo>
                    <a:lnTo>
                      <a:pt x="65" y="49"/>
                    </a:lnTo>
                    <a:lnTo>
                      <a:pt x="69" y="47"/>
                    </a:lnTo>
                    <a:lnTo>
                      <a:pt x="65" y="46"/>
                    </a:lnTo>
                    <a:lnTo>
                      <a:pt x="66" y="42"/>
                    </a:lnTo>
                    <a:lnTo>
                      <a:pt x="58" y="36"/>
                    </a:lnTo>
                    <a:lnTo>
                      <a:pt x="55" y="26"/>
                    </a:lnTo>
                    <a:lnTo>
                      <a:pt x="47" y="22"/>
                    </a:lnTo>
                    <a:lnTo>
                      <a:pt x="47" y="14"/>
                    </a:lnTo>
                    <a:lnTo>
                      <a:pt x="38" y="8"/>
                    </a:lnTo>
                    <a:lnTo>
                      <a:pt x="30" y="7"/>
                    </a:lnTo>
                    <a:lnTo>
                      <a:pt x="16" y="0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6" y="8"/>
                    </a:lnTo>
                    <a:lnTo>
                      <a:pt x="13" y="15"/>
                    </a:lnTo>
                    <a:lnTo>
                      <a:pt x="20" y="25"/>
                    </a:lnTo>
                    <a:lnTo>
                      <a:pt x="32" y="38"/>
                    </a:lnTo>
                    <a:lnTo>
                      <a:pt x="35" y="48"/>
                    </a:lnTo>
                    <a:lnTo>
                      <a:pt x="34" y="59"/>
                    </a:lnTo>
                    <a:lnTo>
                      <a:pt x="39" y="69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0" name="Madagascar">
                <a:extLst>
                  <a:ext uri="{FF2B5EF4-FFF2-40B4-BE49-F238E27FC236}">
                    <a16:creationId xmlns:a16="http://schemas.microsoft.com/office/drawing/2014/main" id="{A69A10BB-5CE5-4E4B-8333-561C4B220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0758" y="5016504"/>
                <a:ext cx="226247" cy="452495"/>
              </a:xfrm>
              <a:custGeom>
                <a:avLst/>
                <a:gdLst>
                  <a:gd name="T0" fmla="*/ 154 w 161"/>
                  <a:gd name="T1" fmla="*/ 36 h 322"/>
                  <a:gd name="T2" fmla="*/ 150 w 161"/>
                  <a:gd name="T3" fmla="*/ 21 h 322"/>
                  <a:gd name="T4" fmla="*/ 145 w 161"/>
                  <a:gd name="T5" fmla="*/ 10 h 322"/>
                  <a:gd name="T6" fmla="*/ 139 w 161"/>
                  <a:gd name="T7" fmla="*/ 0 h 322"/>
                  <a:gd name="T8" fmla="*/ 131 w 161"/>
                  <a:gd name="T9" fmla="*/ 10 h 322"/>
                  <a:gd name="T10" fmla="*/ 129 w 161"/>
                  <a:gd name="T11" fmla="*/ 25 h 322"/>
                  <a:gd name="T12" fmla="*/ 117 w 161"/>
                  <a:gd name="T13" fmla="*/ 42 h 322"/>
                  <a:gd name="T14" fmla="*/ 109 w 161"/>
                  <a:gd name="T15" fmla="*/ 38 h 322"/>
                  <a:gd name="T16" fmla="*/ 111 w 161"/>
                  <a:gd name="T17" fmla="*/ 49 h 322"/>
                  <a:gd name="T18" fmla="*/ 104 w 161"/>
                  <a:gd name="T19" fmla="*/ 61 h 322"/>
                  <a:gd name="T20" fmla="*/ 86 w 161"/>
                  <a:gd name="T21" fmla="*/ 76 h 322"/>
                  <a:gd name="T22" fmla="*/ 73 w 161"/>
                  <a:gd name="T23" fmla="*/ 89 h 322"/>
                  <a:gd name="T24" fmla="*/ 65 w 161"/>
                  <a:gd name="T25" fmla="*/ 89 h 322"/>
                  <a:gd name="T26" fmla="*/ 56 w 161"/>
                  <a:gd name="T27" fmla="*/ 93 h 322"/>
                  <a:gd name="T28" fmla="*/ 45 w 161"/>
                  <a:gd name="T29" fmla="*/ 98 h 322"/>
                  <a:gd name="T30" fmla="*/ 34 w 161"/>
                  <a:gd name="T31" fmla="*/ 99 h 322"/>
                  <a:gd name="T32" fmla="*/ 30 w 161"/>
                  <a:gd name="T33" fmla="*/ 115 h 322"/>
                  <a:gd name="T34" fmla="*/ 23 w 161"/>
                  <a:gd name="T35" fmla="*/ 128 h 322"/>
                  <a:gd name="T36" fmla="*/ 23 w 161"/>
                  <a:gd name="T37" fmla="*/ 149 h 322"/>
                  <a:gd name="T38" fmla="*/ 26 w 161"/>
                  <a:gd name="T39" fmla="*/ 164 h 322"/>
                  <a:gd name="T40" fmla="*/ 30 w 161"/>
                  <a:gd name="T41" fmla="*/ 176 h 322"/>
                  <a:gd name="T42" fmla="*/ 26 w 161"/>
                  <a:gd name="T43" fmla="*/ 191 h 322"/>
                  <a:gd name="T44" fmla="*/ 16 w 161"/>
                  <a:gd name="T45" fmla="*/ 209 h 322"/>
                  <a:gd name="T46" fmla="*/ 15 w 161"/>
                  <a:gd name="T47" fmla="*/ 217 h 322"/>
                  <a:gd name="T48" fmla="*/ 6 w 161"/>
                  <a:gd name="T49" fmla="*/ 221 h 322"/>
                  <a:gd name="T50" fmla="*/ 0 w 161"/>
                  <a:gd name="T51" fmla="*/ 238 h 322"/>
                  <a:gd name="T52" fmla="*/ 1 w 161"/>
                  <a:gd name="T53" fmla="*/ 255 h 322"/>
                  <a:gd name="T54" fmla="*/ 8 w 161"/>
                  <a:gd name="T55" fmla="*/ 274 h 322"/>
                  <a:gd name="T56" fmla="*/ 7 w 161"/>
                  <a:gd name="T57" fmla="*/ 295 h 322"/>
                  <a:gd name="T58" fmla="*/ 12 w 161"/>
                  <a:gd name="T59" fmla="*/ 307 h 322"/>
                  <a:gd name="T60" fmla="*/ 27 w 161"/>
                  <a:gd name="T61" fmla="*/ 317 h 322"/>
                  <a:gd name="T62" fmla="*/ 39 w 161"/>
                  <a:gd name="T63" fmla="*/ 322 h 322"/>
                  <a:gd name="T64" fmla="*/ 57 w 161"/>
                  <a:gd name="T65" fmla="*/ 313 h 322"/>
                  <a:gd name="T66" fmla="*/ 74 w 161"/>
                  <a:gd name="T67" fmla="*/ 307 h 322"/>
                  <a:gd name="T68" fmla="*/ 86 w 161"/>
                  <a:gd name="T69" fmla="*/ 279 h 322"/>
                  <a:gd name="T70" fmla="*/ 97 w 161"/>
                  <a:gd name="T71" fmla="*/ 246 h 322"/>
                  <a:gd name="T72" fmla="*/ 112 w 161"/>
                  <a:gd name="T73" fmla="*/ 201 h 322"/>
                  <a:gd name="T74" fmla="*/ 125 w 161"/>
                  <a:gd name="T75" fmla="*/ 168 h 322"/>
                  <a:gd name="T76" fmla="*/ 135 w 161"/>
                  <a:gd name="T77" fmla="*/ 141 h 322"/>
                  <a:gd name="T78" fmla="*/ 138 w 161"/>
                  <a:gd name="T79" fmla="*/ 120 h 322"/>
                  <a:gd name="T80" fmla="*/ 144 w 161"/>
                  <a:gd name="T81" fmla="*/ 115 h 322"/>
                  <a:gd name="T82" fmla="*/ 146 w 161"/>
                  <a:gd name="T83" fmla="*/ 105 h 322"/>
                  <a:gd name="T84" fmla="*/ 143 w 161"/>
                  <a:gd name="T85" fmla="*/ 87 h 322"/>
                  <a:gd name="T86" fmla="*/ 148 w 161"/>
                  <a:gd name="T87" fmla="*/ 80 h 322"/>
                  <a:gd name="T88" fmla="*/ 153 w 161"/>
                  <a:gd name="T89" fmla="*/ 94 h 322"/>
                  <a:gd name="T90" fmla="*/ 158 w 161"/>
                  <a:gd name="T91" fmla="*/ 87 h 322"/>
                  <a:gd name="T92" fmla="*/ 161 w 161"/>
                  <a:gd name="T93" fmla="*/ 76 h 322"/>
                  <a:gd name="T94" fmla="*/ 156 w 161"/>
                  <a:gd name="T95" fmla="*/ 64 h 322"/>
                  <a:gd name="T96" fmla="*/ 154 w 161"/>
                  <a:gd name="T97" fmla="*/ 36 h 322"/>
                  <a:gd name="T98" fmla="*/ 154 w 161"/>
                  <a:gd name="T99" fmla="*/ 36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1" h="322">
                    <a:moveTo>
                      <a:pt x="154" y="36"/>
                    </a:moveTo>
                    <a:lnTo>
                      <a:pt x="150" y="21"/>
                    </a:lnTo>
                    <a:lnTo>
                      <a:pt x="145" y="10"/>
                    </a:lnTo>
                    <a:lnTo>
                      <a:pt x="139" y="0"/>
                    </a:lnTo>
                    <a:lnTo>
                      <a:pt x="131" y="10"/>
                    </a:lnTo>
                    <a:lnTo>
                      <a:pt x="129" y="25"/>
                    </a:lnTo>
                    <a:lnTo>
                      <a:pt x="117" y="42"/>
                    </a:lnTo>
                    <a:lnTo>
                      <a:pt x="109" y="38"/>
                    </a:lnTo>
                    <a:lnTo>
                      <a:pt x="111" y="49"/>
                    </a:lnTo>
                    <a:lnTo>
                      <a:pt x="104" y="61"/>
                    </a:lnTo>
                    <a:lnTo>
                      <a:pt x="86" y="76"/>
                    </a:lnTo>
                    <a:lnTo>
                      <a:pt x="73" y="89"/>
                    </a:lnTo>
                    <a:lnTo>
                      <a:pt x="65" y="89"/>
                    </a:lnTo>
                    <a:lnTo>
                      <a:pt x="56" y="93"/>
                    </a:lnTo>
                    <a:lnTo>
                      <a:pt x="45" y="98"/>
                    </a:lnTo>
                    <a:lnTo>
                      <a:pt x="34" y="99"/>
                    </a:lnTo>
                    <a:lnTo>
                      <a:pt x="30" y="115"/>
                    </a:lnTo>
                    <a:lnTo>
                      <a:pt x="23" y="128"/>
                    </a:lnTo>
                    <a:lnTo>
                      <a:pt x="23" y="149"/>
                    </a:lnTo>
                    <a:lnTo>
                      <a:pt x="26" y="164"/>
                    </a:lnTo>
                    <a:lnTo>
                      <a:pt x="30" y="176"/>
                    </a:lnTo>
                    <a:lnTo>
                      <a:pt x="26" y="191"/>
                    </a:lnTo>
                    <a:lnTo>
                      <a:pt x="16" y="209"/>
                    </a:lnTo>
                    <a:lnTo>
                      <a:pt x="15" y="217"/>
                    </a:lnTo>
                    <a:lnTo>
                      <a:pt x="6" y="221"/>
                    </a:lnTo>
                    <a:lnTo>
                      <a:pt x="0" y="238"/>
                    </a:lnTo>
                    <a:lnTo>
                      <a:pt x="1" y="255"/>
                    </a:lnTo>
                    <a:lnTo>
                      <a:pt x="8" y="274"/>
                    </a:lnTo>
                    <a:lnTo>
                      <a:pt x="7" y="295"/>
                    </a:lnTo>
                    <a:lnTo>
                      <a:pt x="12" y="307"/>
                    </a:lnTo>
                    <a:lnTo>
                      <a:pt x="27" y="317"/>
                    </a:lnTo>
                    <a:lnTo>
                      <a:pt x="39" y="322"/>
                    </a:lnTo>
                    <a:lnTo>
                      <a:pt x="57" y="313"/>
                    </a:lnTo>
                    <a:lnTo>
                      <a:pt x="74" y="307"/>
                    </a:lnTo>
                    <a:lnTo>
                      <a:pt x="86" y="279"/>
                    </a:lnTo>
                    <a:lnTo>
                      <a:pt x="97" y="246"/>
                    </a:lnTo>
                    <a:lnTo>
                      <a:pt x="112" y="201"/>
                    </a:lnTo>
                    <a:lnTo>
                      <a:pt x="125" y="168"/>
                    </a:lnTo>
                    <a:lnTo>
                      <a:pt x="135" y="141"/>
                    </a:lnTo>
                    <a:lnTo>
                      <a:pt x="138" y="120"/>
                    </a:lnTo>
                    <a:lnTo>
                      <a:pt x="144" y="115"/>
                    </a:lnTo>
                    <a:lnTo>
                      <a:pt x="146" y="105"/>
                    </a:lnTo>
                    <a:lnTo>
                      <a:pt x="143" y="87"/>
                    </a:lnTo>
                    <a:lnTo>
                      <a:pt x="148" y="80"/>
                    </a:lnTo>
                    <a:lnTo>
                      <a:pt x="153" y="94"/>
                    </a:lnTo>
                    <a:lnTo>
                      <a:pt x="158" y="87"/>
                    </a:lnTo>
                    <a:lnTo>
                      <a:pt x="161" y="76"/>
                    </a:lnTo>
                    <a:lnTo>
                      <a:pt x="156" y="64"/>
                    </a:lnTo>
                    <a:lnTo>
                      <a:pt x="154" y="36"/>
                    </a:lnTo>
                    <a:lnTo>
                      <a:pt x="154" y="36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1" name="Macedonia">
                <a:extLst>
                  <a:ext uri="{FF2B5EF4-FFF2-40B4-BE49-F238E27FC236}">
                    <a16:creationId xmlns:a16="http://schemas.microsoft.com/office/drawing/2014/main" id="{EA0A36E3-4ECB-455E-A9FB-5AA21E1C8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558" y="3200904"/>
                <a:ext cx="66047" cy="47779"/>
              </a:xfrm>
              <a:custGeom>
                <a:avLst/>
                <a:gdLst>
                  <a:gd name="T0" fmla="*/ 44 w 47"/>
                  <a:gd name="T1" fmla="*/ 7 h 34"/>
                  <a:gd name="T2" fmla="*/ 34 w 47"/>
                  <a:gd name="T3" fmla="*/ 0 h 34"/>
                  <a:gd name="T4" fmla="*/ 25 w 47"/>
                  <a:gd name="T5" fmla="*/ 1 h 34"/>
                  <a:gd name="T6" fmla="*/ 18 w 47"/>
                  <a:gd name="T7" fmla="*/ 2 h 34"/>
                  <a:gd name="T8" fmla="*/ 14 w 47"/>
                  <a:gd name="T9" fmla="*/ 3 h 34"/>
                  <a:gd name="T10" fmla="*/ 3 w 47"/>
                  <a:gd name="T11" fmla="*/ 6 h 34"/>
                  <a:gd name="T12" fmla="*/ 3 w 47"/>
                  <a:gd name="T13" fmla="*/ 11 h 34"/>
                  <a:gd name="T14" fmla="*/ 0 w 47"/>
                  <a:gd name="T15" fmla="*/ 11 h 34"/>
                  <a:gd name="T16" fmla="*/ 0 w 47"/>
                  <a:gd name="T17" fmla="*/ 11 h 34"/>
                  <a:gd name="T18" fmla="*/ 0 w 47"/>
                  <a:gd name="T19" fmla="*/ 18 h 34"/>
                  <a:gd name="T20" fmla="*/ 2 w 47"/>
                  <a:gd name="T21" fmla="*/ 29 h 34"/>
                  <a:gd name="T22" fmla="*/ 11 w 47"/>
                  <a:gd name="T23" fmla="*/ 34 h 34"/>
                  <a:gd name="T24" fmla="*/ 24 w 47"/>
                  <a:gd name="T25" fmla="*/ 32 h 34"/>
                  <a:gd name="T26" fmla="*/ 30 w 47"/>
                  <a:gd name="T27" fmla="*/ 27 h 34"/>
                  <a:gd name="T28" fmla="*/ 41 w 47"/>
                  <a:gd name="T29" fmla="*/ 28 h 34"/>
                  <a:gd name="T30" fmla="*/ 43 w 47"/>
                  <a:gd name="T31" fmla="*/ 23 h 34"/>
                  <a:gd name="T32" fmla="*/ 47 w 47"/>
                  <a:gd name="T33" fmla="*/ 23 h 34"/>
                  <a:gd name="T34" fmla="*/ 44 w 47"/>
                  <a:gd name="T35" fmla="*/ 7 h 34"/>
                  <a:gd name="T36" fmla="*/ 44 w 47"/>
                  <a:gd name="T3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7" h="34">
                    <a:moveTo>
                      <a:pt x="44" y="7"/>
                    </a:moveTo>
                    <a:lnTo>
                      <a:pt x="34" y="0"/>
                    </a:lnTo>
                    <a:lnTo>
                      <a:pt x="25" y="1"/>
                    </a:lnTo>
                    <a:lnTo>
                      <a:pt x="18" y="2"/>
                    </a:lnTo>
                    <a:lnTo>
                      <a:pt x="14" y="3"/>
                    </a:lnTo>
                    <a:lnTo>
                      <a:pt x="3" y="6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2" y="29"/>
                    </a:lnTo>
                    <a:lnTo>
                      <a:pt x="11" y="34"/>
                    </a:lnTo>
                    <a:lnTo>
                      <a:pt x="24" y="32"/>
                    </a:lnTo>
                    <a:lnTo>
                      <a:pt x="30" y="27"/>
                    </a:lnTo>
                    <a:lnTo>
                      <a:pt x="41" y="28"/>
                    </a:lnTo>
                    <a:lnTo>
                      <a:pt x="43" y="23"/>
                    </a:lnTo>
                    <a:lnTo>
                      <a:pt x="47" y="23"/>
                    </a:lnTo>
                    <a:lnTo>
                      <a:pt x="44" y="7"/>
                    </a:lnTo>
                    <a:lnTo>
                      <a:pt x="44" y="7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2" name="Malia">
                <a:extLst>
                  <a:ext uri="{FF2B5EF4-FFF2-40B4-BE49-F238E27FC236}">
                    <a16:creationId xmlns:a16="http://schemas.microsoft.com/office/drawing/2014/main" id="{4D3E437D-1AA9-49D5-8011-A1781854F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7353" y="3779873"/>
                <a:ext cx="480600" cy="497463"/>
              </a:xfrm>
              <a:custGeom>
                <a:avLst/>
                <a:gdLst>
                  <a:gd name="T0" fmla="*/ 319 w 342"/>
                  <a:gd name="T1" fmla="*/ 141 h 354"/>
                  <a:gd name="T2" fmla="*/ 309 w 342"/>
                  <a:gd name="T3" fmla="*/ 122 h 354"/>
                  <a:gd name="T4" fmla="*/ 291 w 342"/>
                  <a:gd name="T5" fmla="*/ 104 h 354"/>
                  <a:gd name="T6" fmla="*/ 153 w 342"/>
                  <a:gd name="T7" fmla="*/ 0 h 354"/>
                  <a:gd name="T8" fmla="*/ 130 w 342"/>
                  <a:gd name="T9" fmla="*/ 103 h 354"/>
                  <a:gd name="T10" fmla="*/ 143 w 342"/>
                  <a:gd name="T11" fmla="*/ 209 h 354"/>
                  <a:gd name="T12" fmla="*/ 55 w 342"/>
                  <a:gd name="T13" fmla="*/ 225 h 354"/>
                  <a:gd name="T14" fmla="*/ 43 w 342"/>
                  <a:gd name="T15" fmla="*/ 229 h 354"/>
                  <a:gd name="T16" fmla="*/ 17 w 342"/>
                  <a:gd name="T17" fmla="*/ 227 h 354"/>
                  <a:gd name="T18" fmla="*/ 7 w 342"/>
                  <a:gd name="T19" fmla="*/ 242 h 354"/>
                  <a:gd name="T20" fmla="*/ 0 w 342"/>
                  <a:gd name="T21" fmla="*/ 261 h 354"/>
                  <a:gd name="T22" fmla="*/ 13 w 342"/>
                  <a:gd name="T23" fmla="*/ 282 h 354"/>
                  <a:gd name="T24" fmla="*/ 13 w 342"/>
                  <a:gd name="T25" fmla="*/ 298 h 354"/>
                  <a:gd name="T26" fmla="*/ 17 w 342"/>
                  <a:gd name="T27" fmla="*/ 307 h 354"/>
                  <a:gd name="T28" fmla="*/ 27 w 342"/>
                  <a:gd name="T29" fmla="*/ 305 h 354"/>
                  <a:gd name="T30" fmla="*/ 41 w 342"/>
                  <a:gd name="T31" fmla="*/ 312 h 354"/>
                  <a:gd name="T32" fmla="*/ 54 w 342"/>
                  <a:gd name="T33" fmla="*/ 304 h 354"/>
                  <a:gd name="T34" fmla="*/ 63 w 342"/>
                  <a:gd name="T35" fmla="*/ 302 h 354"/>
                  <a:gd name="T36" fmla="*/ 70 w 342"/>
                  <a:gd name="T37" fmla="*/ 313 h 354"/>
                  <a:gd name="T38" fmla="*/ 74 w 342"/>
                  <a:gd name="T39" fmla="*/ 329 h 354"/>
                  <a:gd name="T40" fmla="*/ 78 w 342"/>
                  <a:gd name="T41" fmla="*/ 335 h 354"/>
                  <a:gd name="T42" fmla="*/ 79 w 342"/>
                  <a:gd name="T43" fmla="*/ 345 h 354"/>
                  <a:gd name="T44" fmla="*/ 88 w 342"/>
                  <a:gd name="T45" fmla="*/ 349 h 354"/>
                  <a:gd name="T46" fmla="*/ 111 w 342"/>
                  <a:gd name="T47" fmla="*/ 353 h 354"/>
                  <a:gd name="T48" fmla="*/ 118 w 342"/>
                  <a:gd name="T49" fmla="*/ 347 h 354"/>
                  <a:gd name="T50" fmla="*/ 127 w 342"/>
                  <a:gd name="T51" fmla="*/ 354 h 354"/>
                  <a:gd name="T52" fmla="*/ 140 w 342"/>
                  <a:gd name="T53" fmla="*/ 348 h 354"/>
                  <a:gd name="T54" fmla="*/ 145 w 342"/>
                  <a:gd name="T55" fmla="*/ 324 h 354"/>
                  <a:gd name="T56" fmla="*/ 161 w 342"/>
                  <a:gd name="T57" fmla="*/ 296 h 354"/>
                  <a:gd name="T58" fmla="*/ 170 w 342"/>
                  <a:gd name="T59" fmla="*/ 274 h 354"/>
                  <a:gd name="T60" fmla="*/ 189 w 342"/>
                  <a:gd name="T61" fmla="*/ 272 h 354"/>
                  <a:gd name="T62" fmla="*/ 208 w 342"/>
                  <a:gd name="T63" fmla="*/ 255 h 354"/>
                  <a:gd name="T64" fmla="*/ 231 w 342"/>
                  <a:gd name="T65" fmla="*/ 239 h 354"/>
                  <a:gd name="T66" fmla="*/ 248 w 342"/>
                  <a:gd name="T67" fmla="*/ 240 h 354"/>
                  <a:gd name="T68" fmla="*/ 275 w 342"/>
                  <a:gd name="T69" fmla="*/ 239 h 354"/>
                  <a:gd name="T70" fmla="*/ 310 w 342"/>
                  <a:gd name="T71" fmla="*/ 227 h 354"/>
                  <a:gd name="T72" fmla="*/ 331 w 342"/>
                  <a:gd name="T73" fmla="*/ 210 h 354"/>
                  <a:gd name="T74" fmla="*/ 341 w 342"/>
                  <a:gd name="T75" fmla="*/ 139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42" h="354">
                    <a:moveTo>
                      <a:pt x="341" y="139"/>
                    </a:moveTo>
                    <a:lnTo>
                      <a:pt x="319" y="141"/>
                    </a:lnTo>
                    <a:lnTo>
                      <a:pt x="318" y="127"/>
                    </a:lnTo>
                    <a:lnTo>
                      <a:pt x="309" y="122"/>
                    </a:lnTo>
                    <a:lnTo>
                      <a:pt x="295" y="115"/>
                    </a:lnTo>
                    <a:lnTo>
                      <a:pt x="291" y="104"/>
                    </a:lnTo>
                    <a:lnTo>
                      <a:pt x="222" y="53"/>
                    </a:lnTo>
                    <a:lnTo>
                      <a:pt x="153" y="0"/>
                    </a:lnTo>
                    <a:lnTo>
                      <a:pt x="122" y="1"/>
                    </a:lnTo>
                    <a:lnTo>
                      <a:pt x="130" y="103"/>
                    </a:lnTo>
                    <a:lnTo>
                      <a:pt x="140" y="206"/>
                    </a:lnTo>
                    <a:lnTo>
                      <a:pt x="143" y="209"/>
                    </a:lnTo>
                    <a:lnTo>
                      <a:pt x="139" y="225"/>
                    </a:lnTo>
                    <a:lnTo>
                      <a:pt x="55" y="225"/>
                    </a:lnTo>
                    <a:lnTo>
                      <a:pt x="52" y="231"/>
                    </a:lnTo>
                    <a:lnTo>
                      <a:pt x="43" y="229"/>
                    </a:lnTo>
                    <a:lnTo>
                      <a:pt x="32" y="235"/>
                    </a:lnTo>
                    <a:lnTo>
                      <a:pt x="17" y="227"/>
                    </a:lnTo>
                    <a:lnTo>
                      <a:pt x="11" y="228"/>
                    </a:lnTo>
                    <a:lnTo>
                      <a:pt x="7" y="242"/>
                    </a:lnTo>
                    <a:lnTo>
                      <a:pt x="0" y="247"/>
                    </a:lnTo>
                    <a:lnTo>
                      <a:pt x="0" y="261"/>
                    </a:lnTo>
                    <a:lnTo>
                      <a:pt x="5" y="275"/>
                    </a:lnTo>
                    <a:lnTo>
                      <a:pt x="13" y="282"/>
                    </a:lnTo>
                    <a:lnTo>
                      <a:pt x="14" y="291"/>
                    </a:lnTo>
                    <a:lnTo>
                      <a:pt x="13" y="298"/>
                    </a:lnTo>
                    <a:lnTo>
                      <a:pt x="14" y="307"/>
                    </a:lnTo>
                    <a:lnTo>
                      <a:pt x="17" y="307"/>
                    </a:lnTo>
                    <a:lnTo>
                      <a:pt x="23" y="304"/>
                    </a:lnTo>
                    <a:lnTo>
                      <a:pt x="27" y="305"/>
                    </a:lnTo>
                    <a:lnTo>
                      <a:pt x="32" y="310"/>
                    </a:lnTo>
                    <a:lnTo>
                      <a:pt x="41" y="312"/>
                    </a:lnTo>
                    <a:lnTo>
                      <a:pt x="47" y="308"/>
                    </a:lnTo>
                    <a:lnTo>
                      <a:pt x="54" y="304"/>
                    </a:lnTo>
                    <a:lnTo>
                      <a:pt x="58" y="301"/>
                    </a:lnTo>
                    <a:lnTo>
                      <a:pt x="63" y="302"/>
                    </a:lnTo>
                    <a:lnTo>
                      <a:pt x="68" y="307"/>
                    </a:lnTo>
                    <a:lnTo>
                      <a:pt x="70" y="313"/>
                    </a:lnTo>
                    <a:lnTo>
                      <a:pt x="79" y="324"/>
                    </a:lnTo>
                    <a:lnTo>
                      <a:pt x="74" y="329"/>
                    </a:lnTo>
                    <a:lnTo>
                      <a:pt x="73" y="338"/>
                    </a:lnTo>
                    <a:lnTo>
                      <a:pt x="78" y="335"/>
                    </a:lnTo>
                    <a:lnTo>
                      <a:pt x="81" y="338"/>
                    </a:lnTo>
                    <a:lnTo>
                      <a:pt x="79" y="345"/>
                    </a:lnTo>
                    <a:lnTo>
                      <a:pt x="85" y="352"/>
                    </a:lnTo>
                    <a:lnTo>
                      <a:pt x="88" y="349"/>
                    </a:lnTo>
                    <a:lnTo>
                      <a:pt x="94" y="352"/>
                    </a:lnTo>
                    <a:lnTo>
                      <a:pt x="111" y="353"/>
                    </a:lnTo>
                    <a:lnTo>
                      <a:pt x="114" y="346"/>
                    </a:lnTo>
                    <a:lnTo>
                      <a:pt x="118" y="347"/>
                    </a:lnTo>
                    <a:lnTo>
                      <a:pt x="124" y="344"/>
                    </a:lnTo>
                    <a:lnTo>
                      <a:pt x="127" y="354"/>
                    </a:lnTo>
                    <a:lnTo>
                      <a:pt x="132" y="351"/>
                    </a:lnTo>
                    <a:lnTo>
                      <a:pt x="140" y="348"/>
                    </a:lnTo>
                    <a:lnTo>
                      <a:pt x="139" y="334"/>
                    </a:lnTo>
                    <a:lnTo>
                      <a:pt x="145" y="324"/>
                    </a:lnTo>
                    <a:lnTo>
                      <a:pt x="144" y="315"/>
                    </a:lnTo>
                    <a:lnTo>
                      <a:pt x="161" y="296"/>
                    </a:lnTo>
                    <a:lnTo>
                      <a:pt x="164" y="280"/>
                    </a:lnTo>
                    <a:lnTo>
                      <a:pt x="170" y="274"/>
                    </a:lnTo>
                    <a:lnTo>
                      <a:pt x="180" y="277"/>
                    </a:lnTo>
                    <a:lnTo>
                      <a:pt x="189" y="272"/>
                    </a:lnTo>
                    <a:lnTo>
                      <a:pt x="192" y="267"/>
                    </a:lnTo>
                    <a:lnTo>
                      <a:pt x="208" y="255"/>
                    </a:lnTo>
                    <a:lnTo>
                      <a:pt x="211" y="248"/>
                    </a:lnTo>
                    <a:lnTo>
                      <a:pt x="231" y="239"/>
                    </a:lnTo>
                    <a:lnTo>
                      <a:pt x="242" y="235"/>
                    </a:lnTo>
                    <a:lnTo>
                      <a:pt x="248" y="240"/>
                    </a:lnTo>
                    <a:lnTo>
                      <a:pt x="261" y="240"/>
                    </a:lnTo>
                    <a:lnTo>
                      <a:pt x="275" y="239"/>
                    </a:lnTo>
                    <a:lnTo>
                      <a:pt x="282" y="230"/>
                    </a:lnTo>
                    <a:lnTo>
                      <a:pt x="310" y="227"/>
                    </a:lnTo>
                    <a:lnTo>
                      <a:pt x="329" y="224"/>
                    </a:lnTo>
                    <a:lnTo>
                      <a:pt x="331" y="210"/>
                    </a:lnTo>
                    <a:lnTo>
                      <a:pt x="342" y="194"/>
                    </a:lnTo>
                    <a:lnTo>
                      <a:pt x="341" y="139"/>
                    </a:lnTo>
                    <a:lnTo>
                      <a:pt x="341" y="139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3" name="Montenegro">
                <a:extLst>
                  <a:ext uri="{FF2B5EF4-FFF2-40B4-BE49-F238E27FC236}">
                    <a16:creationId xmlns:a16="http://schemas.microsoft.com/office/drawing/2014/main" id="{ABDDCE34-54B3-4CD1-B76A-6A75D69B8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7537" y="3162962"/>
                <a:ext cx="50589" cy="51995"/>
              </a:xfrm>
              <a:custGeom>
                <a:avLst/>
                <a:gdLst>
                  <a:gd name="T0" fmla="*/ 34 w 36"/>
                  <a:gd name="T1" fmla="*/ 16 h 37"/>
                  <a:gd name="T2" fmla="*/ 36 w 36"/>
                  <a:gd name="T3" fmla="*/ 14 h 37"/>
                  <a:gd name="T4" fmla="*/ 28 w 36"/>
                  <a:gd name="T5" fmla="*/ 9 h 37"/>
                  <a:gd name="T6" fmla="*/ 21 w 36"/>
                  <a:gd name="T7" fmla="*/ 6 h 37"/>
                  <a:gd name="T8" fmla="*/ 18 w 36"/>
                  <a:gd name="T9" fmla="*/ 3 h 37"/>
                  <a:gd name="T10" fmla="*/ 13 w 36"/>
                  <a:gd name="T11" fmla="*/ 0 h 37"/>
                  <a:gd name="T12" fmla="*/ 10 w 36"/>
                  <a:gd name="T13" fmla="*/ 2 h 37"/>
                  <a:gd name="T14" fmla="*/ 4 w 36"/>
                  <a:gd name="T15" fmla="*/ 7 h 37"/>
                  <a:gd name="T16" fmla="*/ 2 w 36"/>
                  <a:gd name="T17" fmla="*/ 19 h 37"/>
                  <a:gd name="T18" fmla="*/ 0 w 36"/>
                  <a:gd name="T19" fmla="*/ 23 h 37"/>
                  <a:gd name="T20" fmla="*/ 0 w 36"/>
                  <a:gd name="T21" fmla="*/ 23 h 37"/>
                  <a:gd name="T22" fmla="*/ 9 w 36"/>
                  <a:gd name="T23" fmla="*/ 28 h 37"/>
                  <a:gd name="T24" fmla="*/ 15 w 36"/>
                  <a:gd name="T25" fmla="*/ 35 h 37"/>
                  <a:gd name="T26" fmla="*/ 19 w 36"/>
                  <a:gd name="T27" fmla="*/ 37 h 37"/>
                  <a:gd name="T28" fmla="*/ 19 w 36"/>
                  <a:gd name="T29" fmla="*/ 37 h 37"/>
                  <a:gd name="T30" fmla="*/ 17 w 36"/>
                  <a:gd name="T31" fmla="*/ 30 h 37"/>
                  <a:gd name="T32" fmla="*/ 25 w 36"/>
                  <a:gd name="T33" fmla="*/ 18 h 37"/>
                  <a:gd name="T34" fmla="*/ 27 w 36"/>
                  <a:gd name="T35" fmla="*/ 23 h 37"/>
                  <a:gd name="T36" fmla="*/ 31 w 36"/>
                  <a:gd name="T37" fmla="*/ 21 h 37"/>
                  <a:gd name="T38" fmla="*/ 34 w 36"/>
                  <a:gd name="T39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37">
                    <a:moveTo>
                      <a:pt x="34" y="16"/>
                    </a:moveTo>
                    <a:lnTo>
                      <a:pt x="36" y="14"/>
                    </a:lnTo>
                    <a:lnTo>
                      <a:pt x="28" y="9"/>
                    </a:lnTo>
                    <a:lnTo>
                      <a:pt x="21" y="6"/>
                    </a:lnTo>
                    <a:lnTo>
                      <a:pt x="18" y="3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4" y="7"/>
                    </a:lnTo>
                    <a:lnTo>
                      <a:pt x="2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9" y="28"/>
                    </a:lnTo>
                    <a:lnTo>
                      <a:pt x="15" y="35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7" y="30"/>
                    </a:lnTo>
                    <a:lnTo>
                      <a:pt x="25" y="18"/>
                    </a:lnTo>
                    <a:lnTo>
                      <a:pt x="27" y="23"/>
                    </a:lnTo>
                    <a:lnTo>
                      <a:pt x="31" y="21"/>
                    </a:lnTo>
                    <a:lnTo>
                      <a:pt x="34" y="16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4" name="Mozambique">
                <a:extLst>
                  <a:ext uri="{FF2B5EF4-FFF2-40B4-BE49-F238E27FC236}">
                    <a16:creationId xmlns:a16="http://schemas.microsoft.com/office/drawing/2014/main" id="{453C2F9E-581A-49A7-B7D9-8EBC27914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5390" y="4958888"/>
                <a:ext cx="309158" cy="548053"/>
              </a:xfrm>
              <a:custGeom>
                <a:avLst/>
                <a:gdLst>
                  <a:gd name="T0" fmla="*/ 215 w 220"/>
                  <a:gd name="T1" fmla="*/ 0 h 390"/>
                  <a:gd name="T2" fmla="*/ 215 w 220"/>
                  <a:gd name="T3" fmla="*/ 0 h 390"/>
                  <a:gd name="T4" fmla="*/ 174 w 220"/>
                  <a:gd name="T5" fmla="*/ 23 h 390"/>
                  <a:gd name="T6" fmla="*/ 154 w 220"/>
                  <a:gd name="T7" fmla="*/ 30 h 390"/>
                  <a:gd name="T8" fmla="*/ 134 w 220"/>
                  <a:gd name="T9" fmla="*/ 34 h 390"/>
                  <a:gd name="T10" fmla="*/ 102 w 220"/>
                  <a:gd name="T11" fmla="*/ 28 h 390"/>
                  <a:gd name="T12" fmla="*/ 98 w 220"/>
                  <a:gd name="T13" fmla="*/ 77 h 390"/>
                  <a:gd name="T14" fmla="*/ 106 w 220"/>
                  <a:gd name="T15" fmla="*/ 85 h 390"/>
                  <a:gd name="T16" fmla="*/ 115 w 220"/>
                  <a:gd name="T17" fmla="*/ 133 h 390"/>
                  <a:gd name="T18" fmla="*/ 98 w 220"/>
                  <a:gd name="T19" fmla="*/ 154 h 390"/>
                  <a:gd name="T20" fmla="*/ 85 w 220"/>
                  <a:gd name="T21" fmla="*/ 122 h 390"/>
                  <a:gd name="T22" fmla="*/ 89 w 220"/>
                  <a:gd name="T23" fmla="*/ 102 h 390"/>
                  <a:gd name="T24" fmla="*/ 75 w 220"/>
                  <a:gd name="T25" fmla="*/ 98 h 390"/>
                  <a:gd name="T26" fmla="*/ 0 w 220"/>
                  <a:gd name="T27" fmla="*/ 106 h 390"/>
                  <a:gd name="T28" fmla="*/ 2 w 220"/>
                  <a:gd name="T29" fmla="*/ 133 h 390"/>
                  <a:gd name="T30" fmla="*/ 29 w 220"/>
                  <a:gd name="T31" fmla="*/ 137 h 390"/>
                  <a:gd name="T32" fmla="*/ 43 w 220"/>
                  <a:gd name="T33" fmla="*/ 145 h 390"/>
                  <a:gd name="T34" fmla="*/ 52 w 220"/>
                  <a:gd name="T35" fmla="*/ 182 h 390"/>
                  <a:gd name="T36" fmla="*/ 46 w 220"/>
                  <a:gd name="T37" fmla="*/ 217 h 390"/>
                  <a:gd name="T38" fmla="*/ 46 w 220"/>
                  <a:gd name="T39" fmla="*/ 237 h 390"/>
                  <a:gd name="T40" fmla="*/ 36 w 220"/>
                  <a:gd name="T41" fmla="*/ 257 h 390"/>
                  <a:gd name="T42" fmla="*/ 21 w 220"/>
                  <a:gd name="T43" fmla="*/ 317 h 390"/>
                  <a:gd name="T44" fmla="*/ 19 w 220"/>
                  <a:gd name="T45" fmla="*/ 360 h 390"/>
                  <a:gd name="T46" fmla="*/ 23 w 220"/>
                  <a:gd name="T47" fmla="*/ 380 h 390"/>
                  <a:gd name="T48" fmla="*/ 40 w 220"/>
                  <a:gd name="T49" fmla="*/ 390 h 390"/>
                  <a:gd name="T50" fmla="*/ 37 w 220"/>
                  <a:gd name="T51" fmla="*/ 376 h 390"/>
                  <a:gd name="T52" fmla="*/ 46 w 220"/>
                  <a:gd name="T53" fmla="*/ 358 h 390"/>
                  <a:gd name="T54" fmla="*/ 89 w 220"/>
                  <a:gd name="T55" fmla="*/ 337 h 390"/>
                  <a:gd name="T56" fmla="*/ 102 w 220"/>
                  <a:gd name="T57" fmla="*/ 318 h 390"/>
                  <a:gd name="T58" fmla="*/ 101 w 220"/>
                  <a:gd name="T59" fmla="*/ 303 h 390"/>
                  <a:gd name="T60" fmla="*/ 99 w 220"/>
                  <a:gd name="T61" fmla="*/ 281 h 390"/>
                  <a:gd name="T62" fmla="*/ 96 w 220"/>
                  <a:gd name="T63" fmla="*/ 260 h 390"/>
                  <a:gd name="T64" fmla="*/ 89 w 220"/>
                  <a:gd name="T65" fmla="*/ 225 h 390"/>
                  <a:gd name="T66" fmla="*/ 114 w 220"/>
                  <a:gd name="T67" fmla="*/ 203 h 390"/>
                  <a:gd name="T68" fmla="*/ 146 w 220"/>
                  <a:gd name="T69" fmla="*/ 173 h 390"/>
                  <a:gd name="T70" fmla="*/ 190 w 220"/>
                  <a:gd name="T71" fmla="*/ 152 h 390"/>
                  <a:gd name="T72" fmla="*/ 213 w 220"/>
                  <a:gd name="T73" fmla="*/ 121 h 390"/>
                  <a:gd name="T74" fmla="*/ 216 w 220"/>
                  <a:gd name="T75" fmla="*/ 92 h 390"/>
                  <a:gd name="T76" fmla="*/ 216 w 220"/>
                  <a:gd name="T77" fmla="*/ 34 h 390"/>
                  <a:gd name="T78" fmla="*/ 217 w 220"/>
                  <a:gd name="T79" fmla="*/ 11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0" h="390">
                    <a:moveTo>
                      <a:pt x="217" y="11"/>
                    </a:moveTo>
                    <a:lnTo>
                      <a:pt x="215" y="0"/>
                    </a:lnTo>
                    <a:lnTo>
                      <a:pt x="215" y="0"/>
                    </a:lnTo>
                    <a:lnTo>
                      <a:pt x="215" y="0"/>
                    </a:lnTo>
                    <a:lnTo>
                      <a:pt x="197" y="14"/>
                    </a:lnTo>
                    <a:lnTo>
                      <a:pt x="174" y="23"/>
                    </a:lnTo>
                    <a:lnTo>
                      <a:pt x="161" y="23"/>
                    </a:lnTo>
                    <a:lnTo>
                      <a:pt x="154" y="30"/>
                    </a:lnTo>
                    <a:lnTo>
                      <a:pt x="139" y="31"/>
                    </a:lnTo>
                    <a:lnTo>
                      <a:pt x="134" y="34"/>
                    </a:lnTo>
                    <a:lnTo>
                      <a:pt x="109" y="27"/>
                    </a:lnTo>
                    <a:lnTo>
                      <a:pt x="102" y="28"/>
                    </a:lnTo>
                    <a:lnTo>
                      <a:pt x="95" y="50"/>
                    </a:lnTo>
                    <a:lnTo>
                      <a:pt x="98" y="77"/>
                    </a:lnTo>
                    <a:lnTo>
                      <a:pt x="99" y="77"/>
                    </a:lnTo>
                    <a:lnTo>
                      <a:pt x="106" y="85"/>
                    </a:lnTo>
                    <a:lnTo>
                      <a:pt x="115" y="102"/>
                    </a:lnTo>
                    <a:lnTo>
                      <a:pt x="115" y="133"/>
                    </a:lnTo>
                    <a:lnTo>
                      <a:pt x="105" y="137"/>
                    </a:lnTo>
                    <a:lnTo>
                      <a:pt x="98" y="154"/>
                    </a:lnTo>
                    <a:lnTo>
                      <a:pt x="86" y="139"/>
                    </a:lnTo>
                    <a:lnTo>
                      <a:pt x="85" y="122"/>
                    </a:lnTo>
                    <a:lnTo>
                      <a:pt x="89" y="112"/>
                    </a:lnTo>
                    <a:lnTo>
                      <a:pt x="89" y="102"/>
                    </a:lnTo>
                    <a:lnTo>
                      <a:pt x="81" y="96"/>
                    </a:lnTo>
                    <a:lnTo>
                      <a:pt x="75" y="98"/>
                    </a:lnTo>
                    <a:lnTo>
                      <a:pt x="63" y="87"/>
                    </a:lnTo>
                    <a:lnTo>
                      <a:pt x="0" y="106"/>
                    </a:lnTo>
                    <a:lnTo>
                      <a:pt x="1" y="123"/>
                    </a:lnTo>
                    <a:lnTo>
                      <a:pt x="2" y="133"/>
                    </a:lnTo>
                    <a:lnTo>
                      <a:pt x="19" y="132"/>
                    </a:lnTo>
                    <a:lnTo>
                      <a:pt x="29" y="137"/>
                    </a:lnTo>
                    <a:lnTo>
                      <a:pt x="33" y="143"/>
                    </a:lnTo>
                    <a:lnTo>
                      <a:pt x="43" y="145"/>
                    </a:lnTo>
                    <a:lnTo>
                      <a:pt x="53" y="152"/>
                    </a:lnTo>
                    <a:lnTo>
                      <a:pt x="52" y="182"/>
                    </a:lnTo>
                    <a:lnTo>
                      <a:pt x="47" y="199"/>
                    </a:lnTo>
                    <a:lnTo>
                      <a:pt x="46" y="217"/>
                    </a:lnTo>
                    <a:lnTo>
                      <a:pt x="48" y="223"/>
                    </a:lnTo>
                    <a:lnTo>
                      <a:pt x="46" y="237"/>
                    </a:lnTo>
                    <a:lnTo>
                      <a:pt x="42" y="240"/>
                    </a:lnTo>
                    <a:lnTo>
                      <a:pt x="36" y="257"/>
                    </a:lnTo>
                    <a:lnTo>
                      <a:pt x="13" y="284"/>
                    </a:lnTo>
                    <a:lnTo>
                      <a:pt x="21" y="317"/>
                    </a:lnTo>
                    <a:lnTo>
                      <a:pt x="25" y="334"/>
                    </a:lnTo>
                    <a:lnTo>
                      <a:pt x="19" y="360"/>
                    </a:lnTo>
                    <a:lnTo>
                      <a:pt x="21" y="369"/>
                    </a:lnTo>
                    <a:lnTo>
                      <a:pt x="23" y="380"/>
                    </a:lnTo>
                    <a:lnTo>
                      <a:pt x="25" y="390"/>
                    </a:lnTo>
                    <a:lnTo>
                      <a:pt x="40" y="390"/>
                    </a:lnTo>
                    <a:lnTo>
                      <a:pt x="43" y="378"/>
                    </a:lnTo>
                    <a:lnTo>
                      <a:pt x="37" y="376"/>
                    </a:lnTo>
                    <a:lnTo>
                      <a:pt x="36" y="367"/>
                    </a:lnTo>
                    <a:lnTo>
                      <a:pt x="46" y="358"/>
                    </a:lnTo>
                    <a:lnTo>
                      <a:pt x="72" y="344"/>
                    </a:lnTo>
                    <a:lnTo>
                      <a:pt x="89" y="337"/>
                    </a:lnTo>
                    <a:lnTo>
                      <a:pt x="98" y="328"/>
                    </a:lnTo>
                    <a:lnTo>
                      <a:pt x="102" y="318"/>
                    </a:lnTo>
                    <a:lnTo>
                      <a:pt x="97" y="315"/>
                    </a:lnTo>
                    <a:lnTo>
                      <a:pt x="101" y="303"/>
                    </a:lnTo>
                    <a:lnTo>
                      <a:pt x="103" y="280"/>
                    </a:lnTo>
                    <a:lnTo>
                      <a:pt x="99" y="281"/>
                    </a:lnTo>
                    <a:lnTo>
                      <a:pt x="99" y="273"/>
                    </a:lnTo>
                    <a:lnTo>
                      <a:pt x="96" y="260"/>
                    </a:lnTo>
                    <a:lnTo>
                      <a:pt x="87" y="242"/>
                    </a:lnTo>
                    <a:lnTo>
                      <a:pt x="89" y="225"/>
                    </a:lnTo>
                    <a:lnTo>
                      <a:pt x="98" y="219"/>
                    </a:lnTo>
                    <a:lnTo>
                      <a:pt x="114" y="203"/>
                    </a:lnTo>
                    <a:lnTo>
                      <a:pt x="122" y="199"/>
                    </a:lnTo>
                    <a:lnTo>
                      <a:pt x="146" y="173"/>
                    </a:lnTo>
                    <a:lnTo>
                      <a:pt x="171" y="161"/>
                    </a:lnTo>
                    <a:lnTo>
                      <a:pt x="190" y="152"/>
                    </a:lnTo>
                    <a:lnTo>
                      <a:pt x="204" y="137"/>
                    </a:lnTo>
                    <a:lnTo>
                      <a:pt x="213" y="121"/>
                    </a:lnTo>
                    <a:lnTo>
                      <a:pt x="220" y="104"/>
                    </a:lnTo>
                    <a:lnTo>
                      <a:pt x="216" y="92"/>
                    </a:lnTo>
                    <a:lnTo>
                      <a:pt x="217" y="55"/>
                    </a:lnTo>
                    <a:lnTo>
                      <a:pt x="216" y="34"/>
                    </a:lnTo>
                    <a:lnTo>
                      <a:pt x="217" y="11"/>
                    </a:lnTo>
                    <a:lnTo>
                      <a:pt x="217" y="1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5" name="Mauritania">
                <a:extLst>
                  <a:ext uri="{FF2B5EF4-FFF2-40B4-BE49-F238E27FC236}">
                    <a16:creationId xmlns:a16="http://schemas.microsoft.com/office/drawing/2014/main" id="{CE0E3CD0-58E8-49F2-BA95-3A83222B2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9637" y="3699772"/>
                <a:ext cx="352721" cy="427200"/>
              </a:xfrm>
              <a:custGeom>
                <a:avLst/>
                <a:gdLst>
                  <a:gd name="T0" fmla="*/ 251 w 251"/>
                  <a:gd name="T1" fmla="*/ 57 h 304"/>
                  <a:gd name="T2" fmla="*/ 175 w 251"/>
                  <a:gd name="T3" fmla="*/ 0 h 304"/>
                  <a:gd name="T4" fmla="*/ 174 w 251"/>
                  <a:gd name="T5" fmla="*/ 36 h 304"/>
                  <a:gd name="T6" fmla="*/ 108 w 251"/>
                  <a:gd name="T7" fmla="*/ 35 h 304"/>
                  <a:gd name="T8" fmla="*/ 107 w 251"/>
                  <a:gd name="T9" fmla="*/ 96 h 304"/>
                  <a:gd name="T10" fmla="*/ 87 w 251"/>
                  <a:gd name="T11" fmla="*/ 98 h 304"/>
                  <a:gd name="T12" fmla="*/ 82 w 251"/>
                  <a:gd name="T13" fmla="*/ 110 h 304"/>
                  <a:gd name="T14" fmla="*/ 85 w 251"/>
                  <a:gd name="T15" fmla="*/ 144 h 304"/>
                  <a:gd name="T16" fmla="*/ 5 w 251"/>
                  <a:gd name="T17" fmla="*/ 144 h 304"/>
                  <a:gd name="T18" fmla="*/ 0 w 251"/>
                  <a:gd name="T19" fmla="*/ 152 h 304"/>
                  <a:gd name="T20" fmla="*/ 11 w 251"/>
                  <a:gd name="T21" fmla="*/ 162 h 304"/>
                  <a:gd name="T22" fmla="*/ 16 w 251"/>
                  <a:gd name="T23" fmla="*/ 173 h 304"/>
                  <a:gd name="T24" fmla="*/ 13 w 251"/>
                  <a:gd name="T25" fmla="*/ 185 h 304"/>
                  <a:gd name="T26" fmla="*/ 15 w 251"/>
                  <a:gd name="T27" fmla="*/ 198 h 304"/>
                  <a:gd name="T28" fmla="*/ 17 w 251"/>
                  <a:gd name="T29" fmla="*/ 221 h 304"/>
                  <a:gd name="T30" fmla="*/ 14 w 251"/>
                  <a:gd name="T31" fmla="*/ 243 h 304"/>
                  <a:gd name="T32" fmla="*/ 8 w 251"/>
                  <a:gd name="T33" fmla="*/ 254 h 304"/>
                  <a:gd name="T34" fmla="*/ 10 w 251"/>
                  <a:gd name="T35" fmla="*/ 268 h 304"/>
                  <a:gd name="T36" fmla="*/ 17 w 251"/>
                  <a:gd name="T37" fmla="*/ 260 h 304"/>
                  <a:gd name="T38" fmla="*/ 27 w 251"/>
                  <a:gd name="T39" fmla="*/ 262 h 304"/>
                  <a:gd name="T40" fmla="*/ 38 w 251"/>
                  <a:gd name="T41" fmla="*/ 256 h 304"/>
                  <a:gd name="T42" fmla="*/ 49 w 251"/>
                  <a:gd name="T43" fmla="*/ 256 h 304"/>
                  <a:gd name="T44" fmla="*/ 59 w 251"/>
                  <a:gd name="T45" fmla="*/ 264 h 304"/>
                  <a:gd name="T46" fmla="*/ 72 w 251"/>
                  <a:gd name="T47" fmla="*/ 269 h 304"/>
                  <a:gd name="T48" fmla="*/ 84 w 251"/>
                  <a:gd name="T49" fmla="*/ 287 h 304"/>
                  <a:gd name="T50" fmla="*/ 98 w 251"/>
                  <a:gd name="T51" fmla="*/ 304 h 304"/>
                  <a:gd name="T52" fmla="*/ 105 w 251"/>
                  <a:gd name="T53" fmla="*/ 299 h 304"/>
                  <a:gd name="T54" fmla="*/ 109 w 251"/>
                  <a:gd name="T55" fmla="*/ 285 h 304"/>
                  <a:gd name="T56" fmla="*/ 115 w 251"/>
                  <a:gd name="T57" fmla="*/ 284 h 304"/>
                  <a:gd name="T58" fmla="*/ 130 w 251"/>
                  <a:gd name="T59" fmla="*/ 292 h 304"/>
                  <a:gd name="T60" fmla="*/ 141 w 251"/>
                  <a:gd name="T61" fmla="*/ 286 h 304"/>
                  <a:gd name="T62" fmla="*/ 150 w 251"/>
                  <a:gd name="T63" fmla="*/ 288 h 304"/>
                  <a:gd name="T64" fmla="*/ 153 w 251"/>
                  <a:gd name="T65" fmla="*/ 282 h 304"/>
                  <a:gd name="T66" fmla="*/ 237 w 251"/>
                  <a:gd name="T67" fmla="*/ 282 h 304"/>
                  <a:gd name="T68" fmla="*/ 241 w 251"/>
                  <a:gd name="T69" fmla="*/ 266 h 304"/>
                  <a:gd name="T70" fmla="*/ 238 w 251"/>
                  <a:gd name="T71" fmla="*/ 263 h 304"/>
                  <a:gd name="T72" fmla="*/ 228 w 251"/>
                  <a:gd name="T73" fmla="*/ 160 h 304"/>
                  <a:gd name="T74" fmla="*/ 220 w 251"/>
                  <a:gd name="T75" fmla="*/ 58 h 304"/>
                  <a:gd name="T76" fmla="*/ 251 w 251"/>
                  <a:gd name="T77" fmla="*/ 57 h 304"/>
                  <a:gd name="T78" fmla="*/ 251 w 251"/>
                  <a:gd name="T79" fmla="*/ 57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1" h="304">
                    <a:moveTo>
                      <a:pt x="251" y="57"/>
                    </a:moveTo>
                    <a:lnTo>
                      <a:pt x="175" y="0"/>
                    </a:lnTo>
                    <a:lnTo>
                      <a:pt x="174" y="36"/>
                    </a:lnTo>
                    <a:lnTo>
                      <a:pt x="108" y="35"/>
                    </a:lnTo>
                    <a:lnTo>
                      <a:pt x="107" y="96"/>
                    </a:lnTo>
                    <a:lnTo>
                      <a:pt x="87" y="98"/>
                    </a:lnTo>
                    <a:lnTo>
                      <a:pt x="82" y="110"/>
                    </a:lnTo>
                    <a:lnTo>
                      <a:pt x="85" y="144"/>
                    </a:lnTo>
                    <a:lnTo>
                      <a:pt x="5" y="144"/>
                    </a:lnTo>
                    <a:lnTo>
                      <a:pt x="0" y="152"/>
                    </a:lnTo>
                    <a:lnTo>
                      <a:pt x="11" y="162"/>
                    </a:lnTo>
                    <a:lnTo>
                      <a:pt x="16" y="173"/>
                    </a:lnTo>
                    <a:lnTo>
                      <a:pt x="13" y="185"/>
                    </a:lnTo>
                    <a:lnTo>
                      <a:pt x="15" y="198"/>
                    </a:lnTo>
                    <a:lnTo>
                      <a:pt x="17" y="221"/>
                    </a:lnTo>
                    <a:lnTo>
                      <a:pt x="14" y="243"/>
                    </a:lnTo>
                    <a:lnTo>
                      <a:pt x="8" y="254"/>
                    </a:lnTo>
                    <a:lnTo>
                      <a:pt x="10" y="268"/>
                    </a:lnTo>
                    <a:lnTo>
                      <a:pt x="17" y="260"/>
                    </a:lnTo>
                    <a:lnTo>
                      <a:pt x="27" y="262"/>
                    </a:lnTo>
                    <a:lnTo>
                      <a:pt x="38" y="256"/>
                    </a:lnTo>
                    <a:lnTo>
                      <a:pt x="49" y="256"/>
                    </a:lnTo>
                    <a:lnTo>
                      <a:pt x="59" y="264"/>
                    </a:lnTo>
                    <a:lnTo>
                      <a:pt x="72" y="269"/>
                    </a:lnTo>
                    <a:lnTo>
                      <a:pt x="84" y="287"/>
                    </a:lnTo>
                    <a:lnTo>
                      <a:pt x="98" y="304"/>
                    </a:lnTo>
                    <a:lnTo>
                      <a:pt x="105" y="299"/>
                    </a:lnTo>
                    <a:lnTo>
                      <a:pt x="109" y="285"/>
                    </a:lnTo>
                    <a:lnTo>
                      <a:pt x="115" y="284"/>
                    </a:lnTo>
                    <a:lnTo>
                      <a:pt x="130" y="292"/>
                    </a:lnTo>
                    <a:lnTo>
                      <a:pt x="141" y="286"/>
                    </a:lnTo>
                    <a:lnTo>
                      <a:pt x="150" y="288"/>
                    </a:lnTo>
                    <a:lnTo>
                      <a:pt x="153" y="282"/>
                    </a:lnTo>
                    <a:lnTo>
                      <a:pt x="237" y="282"/>
                    </a:lnTo>
                    <a:lnTo>
                      <a:pt x="241" y="266"/>
                    </a:lnTo>
                    <a:lnTo>
                      <a:pt x="238" y="263"/>
                    </a:lnTo>
                    <a:lnTo>
                      <a:pt x="228" y="160"/>
                    </a:lnTo>
                    <a:lnTo>
                      <a:pt x="220" y="58"/>
                    </a:lnTo>
                    <a:lnTo>
                      <a:pt x="251" y="57"/>
                    </a:lnTo>
                    <a:lnTo>
                      <a:pt x="251" y="57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6" name="Malawi">
                <a:extLst>
                  <a:ext uri="{FF2B5EF4-FFF2-40B4-BE49-F238E27FC236}">
                    <a16:creationId xmlns:a16="http://schemas.microsoft.com/office/drawing/2014/main" id="{E1335EA9-1049-4555-8E72-F4EDC0BAA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868" y="4923757"/>
                <a:ext cx="87126" cy="251543"/>
              </a:xfrm>
              <a:custGeom>
                <a:avLst/>
                <a:gdLst>
                  <a:gd name="T0" fmla="*/ 38 w 62"/>
                  <a:gd name="T1" fmla="*/ 114 h 179"/>
                  <a:gd name="T2" fmla="*/ 38 w 62"/>
                  <a:gd name="T3" fmla="*/ 105 h 179"/>
                  <a:gd name="T4" fmla="*/ 34 w 62"/>
                  <a:gd name="T5" fmla="*/ 98 h 179"/>
                  <a:gd name="T6" fmla="*/ 35 w 62"/>
                  <a:gd name="T7" fmla="*/ 87 h 179"/>
                  <a:gd name="T8" fmla="*/ 29 w 62"/>
                  <a:gd name="T9" fmla="*/ 70 h 179"/>
                  <a:gd name="T10" fmla="*/ 36 w 62"/>
                  <a:gd name="T11" fmla="*/ 57 h 179"/>
                  <a:gd name="T12" fmla="*/ 35 w 62"/>
                  <a:gd name="T13" fmla="*/ 28 h 179"/>
                  <a:gd name="T14" fmla="*/ 28 w 62"/>
                  <a:gd name="T15" fmla="*/ 13 h 179"/>
                  <a:gd name="T16" fmla="*/ 28 w 62"/>
                  <a:gd name="T17" fmla="*/ 10 h 179"/>
                  <a:gd name="T18" fmla="*/ 28 w 62"/>
                  <a:gd name="T19" fmla="*/ 10 h 179"/>
                  <a:gd name="T20" fmla="*/ 24 w 62"/>
                  <a:gd name="T21" fmla="*/ 3 h 179"/>
                  <a:gd name="T22" fmla="*/ 4 w 62"/>
                  <a:gd name="T23" fmla="*/ 0 h 179"/>
                  <a:gd name="T24" fmla="*/ 14 w 62"/>
                  <a:gd name="T25" fmla="*/ 10 h 179"/>
                  <a:gd name="T26" fmla="*/ 19 w 62"/>
                  <a:gd name="T27" fmla="*/ 30 h 179"/>
                  <a:gd name="T28" fmla="*/ 15 w 62"/>
                  <a:gd name="T29" fmla="*/ 37 h 179"/>
                  <a:gd name="T30" fmla="*/ 10 w 62"/>
                  <a:gd name="T31" fmla="*/ 56 h 179"/>
                  <a:gd name="T32" fmla="*/ 13 w 62"/>
                  <a:gd name="T33" fmla="*/ 75 h 179"/>
                  <a:gd name="T34" fmla="*/ 7 w 62"/>
                  <a:gd name="T35" fmla="*/ 84 h 179"/>
                  <a:gd name="T36" fmla="*/ 0 w 62"/>
                  <a:gd name="T37" fmla="*/ 106 h 179"/>
                  <a:gd name="T38" fmla="*/ 10 w 62"/>
                  <a:gd name="T39" fmla="*/ 112 h 179"/>
                  <a:gd name="T40" fmla="*/ 22 w 62"/>
                  <a:gd name="T41" fmla="*/ 123 h 179"/>
                  <a:gd name="T42" fmla="*/ 28 w 62"/>
                  <a:gd name="T43" fmla="*/ 121 h 179"/>
                  <a:gd name="T44" fmla="*/ 36 w 62"/>
                  <a:gd name="T45" fmla="*/ 127 h 179"/>
                  <a:gd name="T46" fmla="*/ 36 w 62"/>
                  <a:gd name="T47" fmla="*/ 137 h 179"/>
                  <a:gd name="T48" fmla="*/ 32 w 62"/>
                  <a:gd name="T49" fmla="*/ 147 h 179"/>
                  <a:gd name="T50" fmla="*/ 33 w 62"/>
                  <a:gd name="T51" fmla="*/ 164 h 179"/>
                  <a:gd name="T52" fmla="*/ 45 w 62"/>
                  <a:gd name="T53" fmla="*/ 179 h 179"/>
                  <a:gd name="T54" fmla="*/ 52 w 62"/>
                  <a:gd name="T55" fmla="*/ 162 h 179"/>
                  <a:gd name="T56" fmla="*/ 62 w 62"/>
                  <a:gd name="T57" fmla="*/ 158 h 179"/>
                  <a:gd name="T58" fmla="*/ 62 w 62"/>
                  <a:gd name="T59" fmla="*/ 127 h 179"/>
                  <a:gd name="T60" fmla="*/ 53 w 62"/>
                  <a:gd name="T61" fmla="*/ 110 h 179"/>
                  <a:gd name="T62" fmla="*/ 46 w 62"/>
                  <a:gd name="T63" fmla="*/ 102 h 179"/>
                  <a:gd name="T64" fmla="*/ 45 w 62"/>
                  <a:gd name="T65" fmla="*/ 102 h 179"/>
                  <a:gd name="T66" fmla="*/ 45 w 62"/>
                  <a:gd name="T67" fmla="*/ 105 h 179"/>
                  <a:gd name="T68" fmla="*/ 49 w 62"/>
                  <a:gd name="T69" fmla="*/ 106 h 179"/>
                  <a:gd name="T70" fmla="*/ 52 w 62"/>
                  <a:gd name="T71" fmla="*/ 119 h 179"/>
                  <a:gd name="T72" fmla="*/ 52 w 62"/>
                  <a:gd name="T73" fmla="*/ 122 h 179"/>
                  <a:gd name="T74" fmla="*/ 45 w 62"/>
                  <a:gd name="T75" fmla="*/ 113 h 179"/>
                  <a:gd name="T76" fmla="*/ 41 w 62"/>
                  <a:gd name="T77" fmla="*/ 119 h 179"/>
                  <a:gd name="T78" fmla="*/ 38 w 62"/>
                  <a:gd name="T79" fmla="*/ 114 h 179"/>
                  <a:gd name="T80" fmla="*/ 38 w 62"/>
                  <a:gd name="T81" fmla="*/ 114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2" h="179">
                    <a:moveTo>
                      <a:pt x="38" y="114"/>
                    </a:moveTo>
                    <a:lnTo>
                      <a:pt x="38" y="105"/>
                    </a:lnTo>
                    <a:lnTo>
                      <a:pt x="34" y="98"/>
                    </a:lnTo>
                    <a:lnTo>
                      <a:pt x="35" y="87"/>
                    </a:lnTo>
                    <a:lnTo>
                      <a:pt x="29" y="70"/>
                    </a:lnTo>
                    <a:lnTo>
                      <a:pt x="36" y="57"/>
                    </a:lnTo>
                    <a:lnTo>
                      <a:pt x="35" y="28"/>
                    </a:lnTo>
                    <a:lnTo>
                      <a:pt x="28" y="13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24" y="3"/>
                    </a:lnTo>
                    <a:lnTo>
                      <a:pt x="4" y="0"/>
                    </a:lnTo>
                    <a:lnTo>
                      <a:pt x="14" y="10"/>
                    </a:lnTo>
                    <a:lnTo>
                      <a:pt x="19" y="30"/>
                    </a:lnTo>
                    <a:lnTo>
                      <a:pt x="15" y="37"/>
                    </a:lnTo>
                    <a:lnTo>
                      <a:pt x="10" y="56"/>
                    </a:lnTo>
                    <a:lnTo>
                      <a:pt x="13" y="75"/>
                    </a:lnTo>
                    <a:lnTo>
                      <a:pt x="7" y="84"/>
                    </a:lnTo>
                    <a:lnTo>
                      <a:pt x="0" y="106"/>
                    </a:lnTo>
                    <a:lnTo>
                      <a:pt x="10" y="112"/>
                    </a:lnTo>
                    <a:lnTo>
                      <a:pt x="22" y="123"/>
                    </a:lnTo>
                    <a:lnTo>
                      <a:pt x="28" y="121"/>
                    </a:lnTo>
                    <a:lnTo>
                      <a:pt x="36" y="127"/>
                    </a:lnTo>
                    <a:lnTo>
                      <a:pt x="36" y="137"/>
                    </a:lnTo>
                    <a:lnTo>
                      <a:pt x="32" y="147"/>
                    </a:lnTo>
                    <a:lnTo>
                      <a:pt x="33" y="164"/>
                    </a:lnTo>
                    <a:lnTo>
                      <a:pt x="45" y="179"/>
                    </a:lnTo>
                    <a:lnTo>
                      <a:pt x="52" y="162"/>
                    </a:lnTo>
                    <a:lnTo>
                      <a:pt x="62" y="158"/>
                    </a:lnTo>
                    <a:lnTo>
                      <a:pt x="62" y="127"/>
                    </a:lnTo>
                    <a:lnTo>
                      <a:pt x="53" y="110"/>
                    </a:lnTo>
                    <a:lnTo>
                      <a:pt x="46" y="102"/>
                    </a:lnTo>
                    <a:lnTo>
                      <a:pt x="45" y="102"/>
                    </a:lnTo>
                    <a:lnTo>
                      <a:pt x="45" y="105"/>
                    </a:lnTo>
                    <a:lnTo>
                      <a:pt x="49" y="106"/>
                    </a:lnTo>
                    <a:lnTo>
                      <a:pt x="52" y="119"/>
                    </a:lnTo>
                    <a:lnTo>
                      <a:pt x="52" y="122"/>
                    </a:lnTo>
                    <a:lnTo>
                      <a:pt x="45" y="113"/>
                    </a:lnTo>
                    <a:lnTo>
                      <a:pt x="41" y="119"/>
                    </a:lnTo>
                    <a:lnTo>
                      <a:pt x="38" y="114"/>
                    </a:lnTo>
                    <a:lnTo>
                      <a:pt x="38" y="114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7" name="Namibia">
                <a:extLst>
                  <a:ext uri="{FF2B5EF4-FFF2-40B4-BE49-F238E27FC236}">
                    <a16:creationId xmlns:a16="http://schemas.microsoft.com/office/drawing/2014/main" id="{B1BF0A66-478A-489E-8FC7-77C34A623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363" y="5180920"/>
                <a:ext cx="389257" cy="403311"/>
              </a:xfrm>
              <a:custGeom>
                <a:avLst/>
                <a:gdLst>
                  <a:gd name="T0" fmla="*/ 238 w 277"/>
                  <a:gd name="T1" fmla="*/ 14 h 287"/>
                  <a:gd name="T2" fmla="*/ 199 w 277"/>
                  <a:gd name="T3" fmla="*/ 23 h 287"/>
                  <a:gd name="T4" fmla="*/ 150 w 277"/>
                  <a:gd name="T5" fmla="*/ 19 h 287"/>
                  <a:gd name="T6" fmla="*/ 136 w 277"/>
                  <a:gd name="T7" fmla="*/ 8 h 287"/>
                  <a:gd name="T8" fmla="*/ 52 w 277"/>
                  <a:gd name="T9" fmla="*/ 9 h 287"/>
                  <a:gd name="T10" fmla="*/ 48 w 277"/>
                  <a:gd name="T11" fmla="*/ 11 h 287"/>
                  <a:gd name="T12" fmla="*/ 37 w 277"/>
                  <a:gd name="T13" fmla="*/ 0 h 287"/>
                  <a:gd name="T14" fmla="*/ 23 w 277"/>
                  <a:gd name="T15" fmla="*/ 0 h 287"/>
                  <a:gd name="T16" fmla="*/ 10 w 277"/>
                  <a:gd name="T17" fmla="*/ 3 h 287"/>
                  <a:gd name="T18" fmla="*/ 0 w 277"/>
                  <a:gd name="T19" fmla="*/ 8 h 287"/>
                  <a:gd name="T20" fmla="*/ 1 w 277"/>
                  <a:gd name="T21" fmla="*/ 26 h 287"/>
                  <a:gd name="T22" fmla="*/ 18 w 277"/>
                  <a:gd name="T23" fmla="*/ 49 h 287"/>
                  <a:gd name="T24" fmla="*/ 22 w 277"/>
                  <a:gd name="T25" fmla="*/ 64 h 287"/>
                  <a:gd name="T26" fmla="*/ 32 w 277"/>
                  <a:gd name="T27" fmla="*/ 93 h 287"/>
                  <a:gd name="T28" fmla="*/ 42 w 277"/>
                  <a:gd name="T29" fmla="*/ 113 h 287"/>
                  <a:gd name="T30" fmla="*/ 50 w 277"/>
                  <a:gd name="T31" fmla="*/ 122 h 287"/>
                  <a:gd name="T32" fmla="*/ 52 w 277"/>
                  <a:gd name="T33" fmla="*/ 135 h 287"/>
                  <a:gd name="T34" fmla="*/ 52 w 277"/>
                  <a:gd name="T35" fmla="*/ 164 h 287"/>
                  <a:gd name="T36" fmla="*/ 58 w 277"/>
                  <a:gd name="T37" fmla="*/ 200 h 287"/>
                  <a:gd name="T38" fmla="*/ 63 w 277"/>
                  <a:gd name="T39" fmla="*/ 217 h 287"/>
                  <a:gd name="T40" fmla="*/ 66 w 277"/>
                  <a:gd name="T41" fmla="*/ 241 h 287"/>
                  <a:gd name="T42" fmla="*/ 74 w 277"/>
                  <a:gd name="T43" fmla="*/ 258 h 287"/>
                  <a:gd name="T44" fmla="*/ 88 w 277"/>
                  <a:gd name="T45" fmla="*/ 276 h 287"/>
                  <a:gd name="T46" fmla="*/ 98 w 277"/>
                  <a:gd name="T47" fmla="*/ 264 h 287"/>
                  <a:gd name="T48" fmla="*/ 106 w 277"/>
                  <a:gd name="T49" fmla="*/ 270 h 287"/>
                  <a:gd name="T50" fmla="*/ 109 w 277"/>
                  <a:gd name="T51" fmla="*/ 281 h 287"/>
                  <a:gd name="T52" fmla="*/ 118 w 277"/>
                  <a:gd name="T53" fmla="*/ 283 h 287"/>
                  <a:gd name="T54" fmla="*/ 130 w 277"/>
                  <a:gd name="T55" fmla="*/ 287 h 287"/>
                  <a:gd name="T56" fmla="*/ 141 w 277"/>
                  <a:gd name="T57" fmla="*/ 285 h 287"/>
                  <a:gd name="T58" fmla="*/ 160 w 277"/>
                  <a:gd name="T59" fmla="*/ 273 h 287"/>
                  <a:gd name="T60" fmla="*/ 164 w 277"/>
                  <a:gd name="T61" fmla="*/ 186 h 287"/>
                  <a:gd name="T62" fmla="*/ 166 w 277"/>
                  <a:gd name="T63" fmla="*/ 116 h 287"/>
                  <a:gd name="T64" fmla="*/ 186 w 277"/>
                  <a:gd name="T65" fmla="*/ 115 h 287"/>
                  <a:gd name="T66" fmla="*/ 190 w 277"/>
                  <a:gd name="T67" fmla="*/ 31 h 287"/>
                  <a:gd name="T68" fmla="*/ 205 w 277"/>
                  <a:gd name="T69" fmla="*/ 30 h 287"/>
                  <a:gd name="T70" fmla="*/ 237 w 277"/>
                  <a:gd name="T71" fmla="*/ 22 h 287"/>
                  <a:gd name="T72" fmla="*/ 245 w 277"/>
                  <a:gd name="T73" fmla="*/ 31 h 287"/>
                  <a:gd name="T74" fmla="*/ 259 w 277"/>
                  <a:gd name="T75" fmla="*/ 22 h 287"/>
                  <a:gd name="T76" fmla="*/ 264 w 277"/>
                  <a:gd name="T77" fmla="*/ 22 h 287"/>
                  <a:gd name="T78" fmla="*/ 277 w 277"/>
                  <a:gd name="T79" fmla="*/ 17 h 287"/>
                  <a:gd name="T80" fmla="*/ 277 w 277"/>
                  <a:gd name="T81" fmla="*/ 15 h 287"/>
                  <a:gd name="T82" fmla="*/ 268 w 277"/>
                  <a:gd name="T83" fmla="*/ 9 h 287"/>
                  <a:gd name="T84" fmla="*/ 255 w 277"/>
                  <a:gd name="T85" fmla="*/ 8 h 287"/>
                  <a:gd name="T86" fmla="*/ 238 w 277"/>
                  <a:gd name="T87" fmla="*/ 14 h 287"/>
                  <a:gd name="T88" fmla="*/ 238 w 277"/>
                  <a:gd name="T89" fmla="*/ 14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77" h="287">
                    <a:moveTo>
                      <a:pt x="238" y="14"/>
                    </a:moveTo>
                    <a:lnTo>
                      <a:pt x="199" y="23"/>
                    </a:lnTo>
                    <a:lnTo>
                      <a:pt x="150" y="19"/>
                    </a:lnTo>
                    <a:lnTo>
                      <a:pt x="136" y="8"/>
                    </a:lnTo>
                    <a:lnTo>
                      <a:pt x="52" y="9"/>
                    </a:lnTo>
                    <a:lnTo>
                      <a:pt x="48" y="11"/>
                    </a:lnTo>
                    <a:lnTo>
                      <a:pt x="37" y="0"/>
                    </a:lnTo>
                    <a:lnTo>
                      <a:pt x="23" y="0"/>
                    </a:lnTo>
                    <a:lnTo>
                      <a:pt x="10" y="3"/>
                    </a:lnTo>
                    <a:lnTo>
                      <a:pt x="0" y="8"/>
                    </a:lnTo>
                    <a:lnTo>
                      <a:pt x="1" y="26"/>
                    </a:lnTo>
                    <a:lnTo>
                      <a:pt x="18" y="49"/>
                    </a:lnTo>
                    <a:lnTo>
                      <a:pt x="22" y="64"/>
                    </a:lnTo>
                    <a:lnTo>
                      <a:pt x="32" y="93"/>
                    </a:lnTo>
                    <a:lnTo>
                      <a:pt x="42" y="113"/>
                    </a:lnTo>
                    <a:lnTo>
                      <a:pt x="50" y="122"/>
                    </a:lnTo>
                    <a:lnTo>
                      <a:pt x="52" y="135"/>
                    </a:lnTo>
                    <a:lnTo>
                      <a:pt x="52" y="164"/>
                    </a:lnTo>
                    <a:lnTo>
                      <a:pt x="58" y="200"/>
                    </a:lnTo>
                    <a:lnTo>
                      <a:pt x="63" y="217"/>
                    </a:lnTo>
                    <a:lnTo>
                      <a:pt x="66" y="241"/>
                    </a:lnTo>
                    <a:lnTo>
                      <a:pt x="74" y="258"/>
                    </a:lnTo>
                    <a:lnTo>
                      <a:pt x="88" y="276"/>
                    </a:lnTo>
                    <a:lnTo>
                      <a:pt x="98" y="264"/>
                    </a:lnTo>
                    <a:lnTo>
                      <a:pt x="106" y="270"/>
                    </a:lnTo>
                    <a:lnTo>
                      <a:pt x="109" y="281"/>
                    </a:lnTo>
                    <a:lnTo>
                      <a:pt x="118" y="283"/>
                    </a:lnTo>
                    <a:lnTo>
                      <a:pt x="130" y="287"/>
                    </a:lnTo>
                    <a:lnTo>
                      <a:pt x="141" y="285"/>
                    </a:lnTo>
                    <a:lnTo>
                      <a:pt x="160" y="273"/>
                    </a:lnTo>
                    <a:lnTo>
                      <a:pt x="164" y="186"/>
                    </a:lnTo>
                    <a:lnTo>
                      <a:pt x="166" y="116"/>
                    </a:lnTo>
                    <a:lnTo>
                      <a:pt x="186" y="115"/>
                    </a:lnTo>
                    <a:lnTo>
                      <a:pt x="190" y="31"/>
                    </a:lnTo>
                    <a:lnTo>
                      <a:pt x="205" y="30"/>
                    </a:lnTo>
                    <a:lnTo>
                      <a:pt x="237" y="22"/>
                    </a:lnTo>
                    <a:lnTo>
                      <a:pt x="245" y="31"/>
                    </a:lnTo>
                    <a:lnTo>
                      <a:pt x="259" y="22"/>
                    </a:lnTo>
                    <a:lnTo>
                      <a:pt x="264" y="22"/>
                    </a:lnTo>
                    <a:lnTo>
                      <a:pt x="277" y="17"/>
                    </a:lnTo>
                    <a:lnTo>
                      <a:pt x="277" y="15"/>
                    </a:lnTo>
                    <a:lnTo>
                      <a:pt x="268" y="9"/>
                    </a:lnTo>
                    <a:lnTo>
                      <a:pt x="255" y="8"/>
                    </a:lnTo>
                    <a:lnTo>
                      <a:pt x="238" y="14"/>
                    </a:lnTo>
                    <a:lnTo>
                      <a:pt x="238" y="14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8" name="Niger">
                <a:extLst>
                  <a:ext uri="{FF2B5EF4-FFF2-40B4-BE49-F238E27FC236}">
                    <a16:creationId xmlns:a16="http://schemas.microsoft.com/office/drawing/2014/main" id="{793BEA14-32CA-4203-B80E-96A9C2090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1316" y="3830462"/>
                <a:ext cx="452495" cy="394879"/>
              </a:xfrm>
              <a:custGeom>
                <a:avLst/>
                <a:gdLst>
                  <a:gd name="T0" fmla="*/ 273 w 322"/>
                  <a:gd name="T1" fmla="*/ 10 h 281"/>
                  <a:gd name="T2" fmla="*/ 240 w 322"/>
                  <a:gd name="T3" fmla="*/ 0 h 281"/>
                  <a:gd name="T4" fmla="*/ 171 w 322"/>
                  <a:gd name="T5" fmla="*/ 46 h 281"/>
                  <a:gd name="T6" fmla="*/ 111 w 322"/>
                  <a:gd name="T7" fmla="*/ 92 h 281"/>
                  <a:gd name="T8" fmla="*/ 82 w 322"/>
                  <a:gd name="T9" fmla="*/ 103 h 281"/>
                  <a:gd name="T10" fmla="*/ 83 w 322"/>
                  <a:gd name="T11" fmla="*/ 158 h 281"/>
                  <a:gd name="T12" fmla="*/ 72 w 322"/>
                  <a:gd name="T13" fmla="*/ 174 h 281"/>
                  <a:gd name="T14" fmla="*/ 70 w 322"/>
                  <a:gd name="T15" fmla="*/ 188 h 281"/>
                  <a:gd name="T16" fmla="*/ 51 w 322"/>
                  <a:gd name="T17" fmla="*/ 191 h 281"/>
                  <a:gd name="T18" fmla="*/ 23 w 322"/>
                  <a:gd name="T19" fmla="*/ 194 h 281"/>
                  <a:gd name="T20" fmla="*/ 16 w 322"/>
                  <a:gd name="T21" fmla="*/ 203 h 281"/>
                  <a:gd name="T22" fmla="*/ 2 w 322"/>
                  <a:gd name="T23" fmla="*/ 204 h 281"/>
                  <a:gd name="T24" fmla="*/ 0 w 322"/>
                  <a:gd name="T25" fmla="*/ 215 h 281"/>
                  <a:gd name="T26" fmla="*/ 3 w 322"/>
                  <a:gd name="T27" fmla="*/ 226 h 281"/>
                  <a:gd name="T28" fmla="*/ 15 w 322"/>
                  <a:gd name="T29" fmla="*/ 241 h 281"/>
                  <a:gd name="T30" fmla="*/ 16 w 322"/>
                  <a:gd name="T31" fmla="*/ 253 h 281"/>
                  <a:gd name="T32" fmla="*/ 39 w 322"/>
                  <a:gd name="T33" fmla="*/ 258 h 281"/>
                  <a:gd name="T34" fmla="*/ 39 w 322"/>
                  <a:gd name="T35" fmla="*/ 274 h 281"/>
                  <a:gd name="T36" fmla="*/ 46 w 322"/>
                  <a:gd name="T37" fmla="*/ 267 h 281"/>
                  <a:gd name="T38" fmla="*/ 53 w 322"/>
                  <a:gd name="T39" fmla="*/ 267 h 281"/>
                  <a:gd name="T40" fmla="*/ 70 w 322"/>
                  <a:gd name="T41" fmla="*/ 281 h 281"/>
                  <a:gd name="T42" fmla="*/ 71 w 322"/>
                  <a:gd name="T43" fmla="*/ 260 h 281"/>
                  <a:gd name="T44" fmla="*/ 77 w 322"/>
                  <a:gd name="T45" fmla="*/ 250 h 281"/>
                  <a:gd name="T46" fmla="*/ 79 w 322"/>
                  <a:gd name="T47" fmla="*/ 236 h 281"/>
                  <a:gd name="T48" fmla="*/ 85 w 322"/>
                  <a:gd name="T49" fmla="*/ 232 h 281"/>
                  <a:gd name="T50" fmla="*/ 107 w 322"/>
                  <a:gd name="T51" fmla="*/ 229 h 281"/>
                  <a:gd name="T52" fmla="*/ 128 w 322"/>
                  <a:gd name="T53" fmla="*/ 237 h 281"/>
                  <a:gd name="T54" fmla="*/ 136 w 322"/>
                  <a:gd name="T55" fmla="*/ 246 h 281"/>
                  <a:gd name="T56" fmla="*/ 147 w 322"/>
                  <a:gd name="T57" fmla="*/ 246 h 281"/>
                  <a:gd name="T58" fmla="*/ 157 w 322"/>
                  <a:gd name="T59" fmla="*/ 241 h 281"/>
                  <a:gd name="T60" fmla="*/ 182 w 322"/>
                  <a:gd name="T61" fmla="*/ 253 h 281"/>
                  <a:gd name="T62" fmla="*/ 192 w 322"/>
                  <a:gd name="T63" fmla="*/ 253 h 281"/>
                  <a:gd name="T64" fmla="*/ 205 w 322"/>
                  <a:gd name="T65" fmla="*/ 243 h 281"/>
                  <a:gd name="T66" fmla="*/ 218 w 322"/>
                  <a:gd name="T67" fmla="*/ 244 h 281"/>
                  <a:gd name="T68" fmla="*/ 223 w 322"/>
                  <a:gd name="T69" fmla="*/ 240 h 281"/>
                  <a:gd name="T70" fmla="*/ 234 w 322"/>
                  <a:gd name="T71" fmla="*/ 242 h 281"/>
                  <a:gd name="T72" fmla="*/ 250 w 322"/>
                  <a:gd name="T73" fmla="*/ 248 h 281"/>
                  <a:gd name="T74" fmla="*/ 266 w 322"/>
                  <a:gd name="T75" fmla="*/ 235 h 281"/>
                  <a:gd name="T76" fmla="*/ 272 w 322"/>
                  <a:gd name="T77" fmla="*/ 236 h 281"/>
                  <a:gd name="T78" fmla="*/ 286 w 322"/>
                  <a:gd name="T79" fmla="*/ 262 h 281"/>
                  <a:gd name="T80" fmla="*/ 289 w 322"/>
                  <a:gd name="T81" fmla="*/ 261 h 281"/>
                  <a:gd name="T82" fmla="*/ 290 w 322"/>
                  <a:gd name="T83" fmla="*/ 254 h 281"/>
                  <a:gd name="T84" fmla="*/ 296 w 322"/>
                  <a:gd name="T85" fmla="*/ 252 h 281"/>
                  <a:gd name="T86" fmla="*/ 298 w 322"/>
                  <a:gd name="T87" fmla="*/ 242 h 281"/>
                  <a:gd name="T88" fmla="*/ 285 w 322"/>
                  <a:gd name="T89" fmla="*/ 241 h 281"/>
                  <a:gd name="T90" fmla="*/ 285 w 322"/>
                  <a:gd name="T91" fmla="*/ 225 h 281"/>
                  <a:gd name="T92" fmla="*/ 275 w 322"/>
                  <a:gd name="T93" fmla="*/ 217 h 281"/>
                  <a:gd name="T94" fmla="*/ 285 w 322"/>
                  <a:gd name="T95" fmla="*/ 186 h 281"/>
                  <a:gd name="T96" fmla="*/ 310 w 322"/>
                  <a:gd name="T97" fmla="*/ 163 h 281"/>
                  <a:gd name="T98" fmla="*/ 311 w 322"/>
                  <a:gd name="T99" fmla="*/ 132 h 281"/>
                  <a:gd name="T100" fmla="*/ 317 w 322"/>
                  <a:gd name="T101" fmla="*/ 84 h 281"/>
                  <a:gd name="T102" fmla="*/ 322 w 322"/>
                  <a:gd name="T103" fmla="*/ 74 h 281"/>
                  <a:gd name="T104" fmla="*/ 313 w 322"/>
                  <a:gd name="T105" fmla="*/ 65 h 281"/>
                  <a:gd name="T106" fmla="*/ 313 w 322"/>
                  <a:gd name="T107" fmla="*/ 58 h 281"/>
                  <a:gd name="T108" fmla="*/ 305 w 322"/>
                  <a:gd name="T109" fmla="*/ 51 h 281"/>
                  <a:gd name="T110" fmla="*/ 299 w 322"/>
                  <a:gd name="T111" fmla="*/ 15 h 281"/>
                  <a:gd name="T112" fmla="*/ 285 w 322"/>
                  <a:gd name="T113" fmla="*/ 23 h 281"/>
                  <a:gd name="T114" fmla="*/ 273 w 322"/>
                  <a:gd name="T115" fmla="*/ 10 h 281"/>
                  <a:gd name="T116" fmla="*/ 273 w 322"/>
                  <a:gd name="T117" fmla="*/ 1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2" h="281">
                    <a:moveTo>
                      <a:pt x="273" y="10"/>
                    </a:moveTo>
                    <a:lnTo>
                      <a:pt x="240" y="0"/>
                    </a:lnTo>
                    <a:lnTo>
                      <a:pt x="171" y="46"/>
                    </a:lnTo>
                    <a:lnTo>
                      <a:pt x="111" y="92"/>
                    </a:lnTo>
                    <a:lnTo>
                      <a:pt x="82" y="103"/>
                    </a:lnTo>
                    <a:lnTo>
                      <a:pt x="83" y="158"/>
                    </a:lnTo>
                    <a:lnTo>
                      <a:pt x="72" y="174"/>
                    </a:lnTo>
                    <a:lnTo>
                      <a:pt x="70" y="188"/>
                    </a:lnTo>
                    <a:lnTo>
                      <a:pt x="51" y="191"/>
                    </a:lnTo>
                    <a:lnTo>
                      <a:pt x="23" y="194"/>
                    </a:lnTo>
                    <a:lnTo>
                      <a:pt x="16" y="203"/>
                    </a:lnTo>
                    <a:lnTo>
                      <a:pt x="2" y="204"/>
                    </a:lnTo>
                    <a:lnTo>
                      <a:pt x="0" y="215"/>
                    </a:lnTo>
                    <a:lnTo>
                      <a:pt x="3" y="226"/>
                    </a:lnTo>
                    <a:lnTo>
                      <a:pt x="15" y="241"/>
                    </a:lnTo>
                    <a:lnTo>
                      <a:pt x="16" y="253"/>
                    </a:lnTo>
                    <a:lnTo>
                      <a:pt x="39" y="258"/>
                    </a:lnTo>
                    <a:lnTo>
                      <a:pt x="39" y="274"/>
                    </a:lnTo>
                    <a:lnTo>
                      <a:pt x="46" y="267"/>
                    </a:lnTo>
                    <a:lnTo>
                      <a:pt x="53" y="267"/>
                    </a:lnTo>
                    <a:lnTo>
                      <a:pt x="70" y="281"/>
                    </a:lnTo>
                    <a:lnTo>
                      <a:pt x="71" y="260"/>
                    </a:lnTo>
                    <a:lnTo>
                      <a:pt x="77" y="250"/>
                    </a:lnTo>
                    <a:lnTo>
                      <a:pt x="79" y="236"/>
                    </a:lnTo>
                    <a:lnTo>
                      <a:pt x="85" y="232"/>
                    </a:lnTo>
                    <a:lnTo>
                      <a:pt x="107" y="229"/>
                    </a:lnTo>
                    <a:lnTo>
                      <a:pt x="128" y="237"/>
                    </a:lnTo>
                    <a:lnTo>
                      <a:pt x="136" y="246"/>
                    </a:lnTo>
                    <a:lnTo>
                      <a:pt x="147" y="246"/>
                    </a:lnTo>
                    <a:lnTo>
                      <a:pt x="157" y="241"/>
                    </a:lnTo>
                    <a:lnTo>
                      <a:pt x="182" y="253"/>
                    </a:lnTo>
                    <a:lnTo>
                      <a:pt x="192" y="253"/>
                    </a:lnTo>
                    <a:lnTo>
                      <a:pt x="205" y="243"/>
                    </a:lnTo>
                    <a:lnTo>
                      <a:pt x="218" y="244"/>
                    </a:lnTo>
                    <a:lnTo>
                      <a:pt x="223" y="240"/>
                    </a:lnTo>
                    <a:lnTo>
                      <a:pt x="234" y="242"/>
                    </a:lnTo>
                    <a:lnTo>
                      <a:pt x="250" y="248"/>
                    </a:lnTo>
                    <a:lnTo>
                      <a:pt x="266" y="235"/>
                    </a:lnTo>
                    <a:lnTo>
                      <a:pt x="272" y="236"/>
                    </a:lnTo>
                    <a:lnTo>
                      <a:pt x="286" y="262"/>
                    </a:lnTo>
                    <a:lnTo>
                      <a:pt x="289" y="261"/>
                    </a:lnTo>
                    <a:lnTo>
                      <a:pt x="290" y="254"/>
                    </a:lnTo>
                    <a:lnTo>
                      <a:pt x="296" y="252"/>
                    </a:lnTo>
                    <a:lnTo>
                      <a:pt x="298" y="242"/>
                    </a:lnTo>
                    <a:lnTo>
                      <a:pt x="285" y="241"/>
                    </a:lnTo>
                    <a:lnTo>
                      <a:pt x="285" y="225"/>
                    </a:lnTo>
                    <a:lnTo>
                      <a:pt x="275" y="217"/>
                    </a:lnTo>
                    <a:lnTo>
                      <a:pt x="285" y="186"/>
                    </a:lnTo>
                    <a:lnTo>
                      <a:pt x="310" y="163"/>
                    </a:lnTo>
                    <a:lnTo>
                      <a:pt x="311" y="132"/>
                    </a:lnTo>
                    <a:lnTo>
                      <a:pt x="317" y="84"/>
                    </a:lnTo>
                    <a:lnTo>
                      <a:pt x="322" y="74"/>
                    </a:lnTo>
                    <a:lnTo>
                      <a:pt x="313" y="65"/>
                    </a:lnTo>
                    <a:lnTo>
                      <a:pt x="313" y="58"/>
                    </a:lnTo>
                    <a:lnTo>
                      <a:pt x="305" y="51"/>
                    </a:lnTo>
                    <a:lnTo>
                      <a:pt x="299" y="15"/>
                    </a:lnTo>
                    <a:lnTo>
                      <a:pt x="285" y="23"/>
                    </a:lnTo>
                    <a:lnTo>
                      <a:pt x="273" y="10"/>
                    </a:lnTo>
                    <a:lnTo>
                      <a:pt x="273" y="1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9" name="Nigeria">
                <a:extLst>
                  <a:ext uri="{FF2B5EF4-FFF2-40B4-BE49-F238E27FC236}">
                    <a16:creationId xmlns:a16="http://schemas.microsoft.com/office/drawing/2014/main" id="{8B1AE471-1DD1-49EB-AAC2-141317AF0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580" y="4152267"/>
                <a:ext cx="348505" cy="320400"/>
              </a:xfrm>
              <a:custGeom>
                <a:avLst/>
                <a:gdLst>
                  <a:gd name="T0" fmla="*/ 239 w 248"/>
                  <a:gd name="T1" fmla="*/ 32 h 228"/>
                  <a:gd name="T2" fmla="*/ 236 w 248"/>
                  <a:gd name="T3" fmla="*/ 33 h 228"/>
                  <a:gd name="T4" fmla="*/ 222 w 248"/>
                  <a:gd name="T5" fmla="*/ 7 h 228"/>
                  <a:gd name="T6" fmla="*/ 216 w 248"/>
                  <a:gd name="T7" fmla="*/ 6 h 228"/>
                  <a:gd name="T8" fmla="*/ 200 w 248"/>
                  <a:gd name="T9" fmla="*/ 19 h 228"/>
                  <a:gd name="T10" fmla="*/ 184 w 248"/>
                  <a:gd name="T11" fmla="*/ 13 h 228"/>
                  <a:gd name="T12" fmla="*/ 173 w 248"/>
                  <a:gd name="T13" fmla="*/ 11 h 228"/>
                  <a:gd name="T14" fmla="*/ 168 w 248"/>
                  <a:gd name="T15" fmla="*/ 15 h 228"/>
                  <a:gd name="T16" fmla="*/ 155 w 248"/>
                  <a:gd name="T17" fmla="*/ 14 h 228"/>
                  <a:gd name="T18" fmla="*/ 142 w 248"/>
                  <a:gd name="T19" fmla="*/ 24 h 228"/>
                  <a:gd name="T20" fmla="*/ 132 w 248"/>
                  <a:gd name="T21" fmla="*/ 24 h 228"/>
                  <a:gd name="T22" fmla="*/ 107 w 248"/>
                  <a:gd name="T23" fmla="*/ 12 h 228"/>
                  <a:gd name="T24" fmla="*/ 97 w 248"/>
                  <a:gd name="T25" fmla="*/ 17 h 228"/>
                  <a:gd name="T26" fmla="*/ 86 w 248"/>
                  <a:gd name="T27" fmla="*/ 17 h 228"/>
                  <a:gd name="T28" fmla="*/ 78 w 248"/>
                  <a:gd name="T29" fmla="*/ 8 h 228"/>
                  <a:gd name="T30" fmla="*/ 57 w 248"/>
                  <a:gd name="T31" fmla="*/ 0 h 228"/>
                  <a:gd name="T32" fmla="*/ 35 w 248"/>
                  <a:gd name="T33" fmla="*/ 3 h 228"/>
                  <a:gd name="T34" fmla="*/ 29 w 248"/>
                  <a:gd name="T35" fmla="*/ 7 h 228"/>
                  <a:gd name="T36" fmla="*/ 27 w 248"/>
                  <a:gd name="T37" fmla="*/ 21 h 228"/>
                  <a:gd name="T38" fmla="*/ 21 w 248"/>
                  <a:gd name="T39" fmla="*/ 31 h 228"/>
                  <a:gd name="T40" fmla="*/ 20 w 248"/>
                  <a:gd name="T41" fmla="*/ 52 h 228"/>
                  <a:gd name="T42" fmla="*/ 19 w 248"/>
                  <a:gd name="T43" fmla="*/ 59 h 228"/>
                  <a:gd name="T44" fmla="*/ 24 w 248"/>
                  <a:gd name="T45" fmla="*/ 74 h 228"/>
                  <a:gd name="T46" fmla="*/ 19 w 248"/>
                  <a:gd name="T47" fmla="*/ 84 h 228"/>
                  <a:gd name="T48" fmla="*/ 22 w 248"/>
                  <a:gd name="T49" fmla="*/ 89 h 228"/>
                  <a:gd name="T50" fmla="*/ 12 w 248"/>
                  <a:gd name="T51" fmla="*/ 104 h 228"/>
                  <a:gd name="T52" fmla="*/ 5 w 248"/>
                  <a:gd name="T53" fmla="*/ 112 h 228"/>
                  <a:gd name="T54" fmla="*/ 1 w 248"/>
                  <a:gd name="T55" fmla="*/ 127 h 228"/>
                  <a:gd name="T56" fmla="*/ 1 w 248"/>
                  <a:gd name="T57" fmla="*/ 142 h 228"/>
                  <a:gd name="T58" fmla="*/ 0 w 248"/>
                  <a:gd name="T59" fmla="*/ 180 h 228"/>
                  <a:gd name="T60" fmla="*/ 19 w 248"/>
                  <a:gd name="T61" fmla="*/ 180 h 228"/>
                  <a:gd name="T62" fmla="*/ 35 w 248"/>
                  <a:gd name="T63" fmla="*/ 180 h 228"/>
                  <a:gd name="T64" fmla="*/ 50 w 248"/>
                  <a:gd name="T65" fmla="*/ 196 h 228"/>
                  <a:gd name="T66" fmla="*/ 56 w 248"/>
                  <a:gd name="T67" fmla="*/ 213 h 228"/>
                  <a:gd name="T68" fmla="*/ 68 w 248"/>
                  <a:gd name="T69" fmla="*/ 228 h 228"/>
                  <a:gd name="T70" fmla="*/ 84 w 248"/>
                  <a:gd name="T71" fmla="*/ 228 h 228"/>
                  <a:gd name="T72" fmla="*/ 93 w 248"/>
                  <a:gd name="T73" fmla="*/ 223 h 228"/>
                  <a:gd name="T74" fmla="*/ 100 w 248"/>
                  <a:gd name="T75" fmla="*/ 224 h 228"/>
                  <a:gd name="T76" fmla="*/ 123 w 248"/>
                  <a:gd name="T77" fmla="*/ 215 h 228"/>
                  <a:gd name="T78" fmla="*/ 127 w 248"/>
                  <a:gd name="T79" fmla="*/ 199 h 228"/>
                  <a:gd name="T80" fmla="*/ 138 w 248"/>
                  <a:gd name="T81" fmla="*/ 176 h 228"/>
                  <a:gd name="T82" fmla="*/ 143 w 248"/>
                  <a:gd name="T83" fmla="*/ 175 h 228"/>
                  <a:gd name="T84" fmla="*/ 156 w 248"/>
                  <a:gd name="T85" fmla="*/ 162 h 228"/>
                  <a:gd name="T86" fmla="*/ 164 w 248"/>
                  <a:gd name="T87" fmla="*/ 161 h 228"/>
                  <a:gd name="T88" fmla="*/ 176 w 248"/>
                  <a:gd name="T89" fmla="*/ 172 h 228"/>
                  <a:gd name="T90" fmla="*/ 190 w 248"/>
                  <a:gd name="T91" fmla="*/ 163 h 228"/>
                  <a:gd name="T92" fmla="*/ 192 w 248"/>
                  <a:gd name="T93" fmla="*/ 153 h 228"/>
                  <a:gd name="T94" fmla="*/ 197 w 248"/>
                  <a:gd name="T95" fmla="*/ 143 h 228"/>
                  <a:gd name="T96" fmla="*/ 199 w 248"/>
                  <a:gd name="T97" fmla="*/ 131 h 228"/>
                  <a:gd name="T98" fmla="*/ 211 w 248"/>
                  <a:gd name="T99" fmla="*/ 122 h 228"/>
                  <a:gd name="T100" fmla="*/ 215 w 248"/>
                  <a:gd name="T101" fmla="*/ 105 h 228"/>
                  <a:gd name="T102" fmla="*/ 220 w 248"/>
                  <a:gd name="T103" fmla="*/ 100 h 228"/>
                  <a:gd name="T104" fmla="*/ 222 w 248"/>
                  <a:gd name="T105" fmla="*/ 87 h 228"/>
                  <a:gd name="T106" fmla="*/ 227 w 248"/>
                  <a:gd name="T107" fmla="*/ 73 h 228"/>
                  <a:gd name="T108" fmla="*/ 245 w 248"/>
                  <a:gd name="T109" fmla="*/ 54 h 228"/>
                  <a:gd name="T110" fmla="*/ 246 w 248"/>
                  <a:gd name="T111" fmla="*/ 46 h 228"/>
                  <a:gd name="T112" fmla="*/ 248 w 248"/>
                  <a:gd name="T113" fmla="*/ 42 h 228"/>
                  <a:gd name="T114" fmla="*/ 239 w 248"/>
                  <a:gd name="T115" fmla="*/ 32 h 228"/>
                  <a:gd name="T116" fmla="*/ 239 w 248"/>
                  <a:gd name="T117" fmla="*/ 32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8" h="228">
                    <a:moveTo>
                      <a:pt x="239" y="32"/>
                    </a:moveTo>
                    <a:lnTo>
                      <a:pt x="236" y="33"/>
                    </a:lnTo>
                    <a:lnTo>
                      <a:pt x="222" y="7"/>
                    </a:lnTo>
                    <a:lnTo>
                      <a:pt x="216" y="6"/>
                    </a:lnTo>
                    <a:lnTo>
                      <a:pt x="200" y="19"/>
                    </a:lnTo>
                    <a:lnTo>
                      <a:pt x="184" y="13"/>
                    </a:lnTo>
                    <a:lnTo>
                      <a:pt x="173" y="11"/>
                    </a:lnTo>
                    <a:lnTo>
                      <a:pt x="168" y="15"/>
                    </a:lnTo>
                    <a:lnTo>
                      <a:pt x="155" y="14"/>
                    </a:lnTo>
                    <a:lnTo>
                      <a:pt x="142" y="24"/>
                    </a:lnTo>
                    <a:lnTo>
                      <a:pt x="132" y="24"/>
                    </a:lnTo>
                    <a:lnTo>
                      <a:pt x="107" y="12"/>
                    </a:lnTo>
                    <a:lnTo>
                      <a:pt x="97" y="17"/>
                    </a:lnTo>
                    <a:lnTo>
                      <a:pt x="86" y="17"/>
                    </a:lnTo>
                    <a:lnTo>
                      <a:pt x="78" y="8"/>
                    </a:lnTo>
                    <a:lnTo>
                      <a:pt x="57" y="0"/>
                    </a:lnTo>
                    <a:lnTo>
                      <a:pt x="35" y="3"/>
                    </a:lnTo>
                    <a:lnTo>
                      <a:pt x="29" y="7"/>
                    </a:lnTo>
                    <a:lnTo>
                      <a:pt x="27" y="21"/>
                    </a:lnTo>
                    <a:lnTo>
                      <a:pt x="21" y="31"/>
                    </a:lnTo>
                    <a:lnTo>
                      <a:pt x="20" y="52"/>
                    </a:lnTo>
                    <a:lnTo>
                      <a:pt x="19" y="59"/>
                    </a:lnTo>
                    <a:lnTo>
                      <a:pt x="24" y="74"/>
                    </a:lnTo>
                    <a:lnTo>
                      <a:pt x="19" y="84"/>
                    </a:lnTo>
                    <a:lnTo>
                      <a:pt x="22" y="89"/>
                    </a:lnTo>
                    <a:lnTo>
                      <a:pt x="12" y="104"/>
                    </a:lnTo>
                    <a:lnTo>
                      <a:pt x="5" y="112"/>
                    </a:lnTo>
                    <a:lnTo>
                      <a:pt x="1" y="127"/>
                    </a:lnTo>
                    <a:lnTo>
                      <a:pt x="1" y="142"/>
                    </a:lnTo>
                    <a:lnTo>
                      <a:pt x="0" y="180"/>
                    </a:lnTo>
                    <a:lnTo>
                      <a:pt x="19" y="180"/>
                    </a:lnTo>
                    <a:lnTo>
                      <a:pt x="35" y="180"/>
                    </a:lnTo>
                    <a:lnTo>
                      <a:pt x="50" y="196"/>
                    </a:lnTo>
                    <a:lnTo>
                      <a:pt x="56" y="213"/>
                    </a:lnTo>
                    <a:lnTo>
                      <a:pt x="68" y="228"/>
                    </a:lnTo>
                    <a:lnTo>
                      <a:pt x="84" y="228"/>
                    </a:lnTo>
                    <a:lnTo>
                      <a:pt x="93" y="223"/>
                    </a:lnTo>
                    <a:lnTo>
                      <a:pt x="100" y="224"/>
                    </a:lnTo>
                    <a:lnTo>
                      <a:pt x="123" y="215"/>
                    </a:lnTo>
                    <a:lnTo>
                      <a:pt x="127" y="199"/>
                    </a:lnTo>
                    <a:lnTo>
                      <a:pt x="138" y="176"/>
                    </a:lnTo>
                    <a:lnTo>
                      <a:pt x="143" y="175"/>
                    </a:lnTo>
                    <a:lnTo>
                      <a:pt x="156" y="162"/>
                    </a:lnTo>
                    <a:lnTo>
                      <a:pt x="164" y="161"/>
                    </a:lnTo>
                    <a:lnTo>
                      <a:pt x="176" y="172"/>
                    </a:lnTo>
                    <a:lnTo>
                      <a:pt x="190" y="163"/>
                    </a:lnTo>
                    <a:lnTo>
                      <a:pt x="192" y="153"/>
                    </a:lnTo>
                    <a:lnTo>
                      <a:pt x="197" y="143"/>
                    </a:lnTo>
                    <a:lnTo>
                      <a:pt x="199" y="131"/>
                    </a:lnTo>
                    <a:lnTo>
                      <a:pt x="211" y="122"/>
                    </a:lnTo>
                    <a:lnTo>
                      <a:pt x="215" y="105"/>
                    </a:lnTo>
                    <a:lnTo>
                      <a:pt x="220" y="100"/>
                    </a:lnTo>
                    <a:lnTo>
                      <a:pt x="222" y="87"/>
                    </a:lnTo>
                    <a:lnTo>
                      <a:pt x="227" y="73"/>
                    </a:lnTo>
                    <a:lnTo>
                      <a:pt x="245" y="54"/>
                    </a:lnTo>
                    <a:lnTo>
                      <a:pt x="246" y="46"/>
                    </a:lnTo>
                    <a:lnTo>
                      <a:pt x="248" y="42"/>
                    </a:lnTo>
                    <a:lnTo>
                      <a:pt x="239" y="32"/>
                    </a:lnTo>
                    <a:lnTo>
                      <a:pt x="239" y="3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0" name="Netherlands">
                <a:extLst>
                  <a:ext uri="{FF2B5EF4-FFF2-40B4-BE49-F238E27FC236}">
                    <a16:creationId xmlns:a16="http://schemas.microsoft.com/office/drawing/2014/main" id="{AF12399F-B3D5-4832-9A8C-1BD9038D4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7201" y="2838346"/>
                <a:ext cx="92747" cy="87126"/>
              </a:xfrm>
              <a:custGeom>
                <a:avLst/>
                <a:gdLst>
                  <a:gd name="T0" fmla="*/ 48 w 66"/>
                  <a:gd name="T1" fmla="*/ 38 h 62"/>
                  <a:gd name="T2" fmla="*/ 59 w 66"/>
                  <a:gd name="T3" fmla="*/ 38 h 62"/>
                  <a:gd name="T4" fmla="*/ 63 w 66"/>
                  <a:gd name="T5" fmla="*/ 29 h 62"/>
                  <a:gd name="T6" fmla="*/ 66 w 66"/>
                  <a:gd name="T7" fmla="*/ 9 h 62"/>
                  <a:gd name="T8" fmla="*/ 63 w 66"/>
                  <a:gd name="T9" fmla="*/ 1 h 62"/>
                  <a:gd name="T10" fmla="*/ 48 w 66"/>
                  <a:gd name="T11" fmla="*/ 0 h 62"/>
                  <a:gd name="T12" fmla="*/ 24 w 66"/>
                  <a:gd name="T13" fmla="*/ 10 h 62"/>
                  <a:gd name="T14" fmla="*/ 10 w 66"/>
                  <a:gd name="T15" fmla="*/ 43 h 62"/>
                  <a:gd name="T16" fmla="*/ 0 w 66"/>
                  <a:gd name="T17" fmla="*/ 50 h 62"/>
                  <a:gd name="T18" fmla="*/ 0 w 66"/>
                  <a:gd name="T19" fmla="*/ 50 h 62"/>
                  <a:gd name="T20" fmla="*/ 13 w 66"/>
                  <a:gd name="T21" fmla="*/ 51 h 62"/>
                  <a:gd name="T22" fmla="*/ 30 w 66"/>
                  <a:gd name="T23" fmla="*/ 47 h 62"/>
                  <a:gd name="T24" fmla="*/ 41 w 66"/>
                  <a:gd name="T25" fmla="*/ 57 h 62"/>
                  <a:gd name="T26" fmla="*/ 52 w 66"/>
                  <a:gd name="T27" fmla="*/ 62 h 62"/>
                  <a:gd name="T28" fmla="*/ 48 w 66"/>
                  <a:gd name="T29" fmla="*/ 38 h 62"/>
                  <a:gd name="T30" fmla="*/ 48 w 66"/>
                  <a:gd name="T31" fmla="*/ 3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62">
                    <a:moveTo>
                      <a:pt x="48" y="38"/>
                    </a:moveTo>
                    <a:lnTo>
                      <a:pt x="59" y="38"/>
                    </a:lnTo>
                    <a:lnTo>
                      <a:pt x="63" y="29"/>
                    </a:lnTo>
                    <a:lnTo>
                      <a:pt x="66" y="9"/>
                    </a:lnTo>
                    <a:lnTo>
                      <a:pt x="63" y="1"/>
                    </a:lnTo>
                    <a:lnTo>
                      <a:pt x="48" y="0"/>
                    </a:lnTo>
                    <a:lnTo>
                      <a:pt x="24" y="10"/>
                    </a:lnTo>
                    <a:lnTo>
                      <a:pt x="10" y="43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13" y="51"/>
                    </a:lnTo>
                    <a:lnTo>
                      <a:pt x="30" y="47"/>
                    </a:lnTo>
                    <a:lnTo>
                      <a:pt x="41" y="57"/>
                    </a:lnTo>
                    <a:lnTo>
                      <a:pt x="52" y="62"/>
                    </a:lnTo>
                    <a:lnTo>
                      <a:pt x="48" y="38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1" name="Norway">
                <a:extLst>
                  <a:ext uri="{FF2B5EF4-FFF2-40B4-BE49-F238E27FC236}">
                    <a16:creationId xmlns:a16="http://schemas.microsoft.com/office/drawing/2014/main" id="{9F3C7830-125A-4250-AEA5-8F47AE504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79521" y="2071073"/>
                <a:ext cx="546647" cy="623937"/>
              </a:xfrm>
              <a:custGeom>
                <a:avLst/>
                <a:gdLst>
                  <a:gd name="T0" fmla="*/ 311 w 389"/>
                  <a:gd name="T1" fmla="*/ 174 h 444"/>
                  <a:gd name="T2" fmla="*/ 264 w 389"/>
                  <a:gd name="T3" fmla="*/ 189 h 444"/>
                  <a:gd name="T4" fmla="*/ 207 w 389"/>
                  <a:gd name="T5" fmla="*/ 197 h 444"/>
                  <a:gd name="T6" fmla="*/ 145 w 389"/>
                  <a:gd name="T7" fmla="*/ 237 h 444"/>
                  <a:gd name="T8" fmla="*/ 86 w 389"/>
                  <a:gd name="T9" fmla="*/ 306 h 444"/>
                  <a:gd name="T10" fmla="*/ 14 w 389"/>
                  <a:gd name="T11" fmla="*/ 346 h 444"/>
                  <a:gd name="T12" fmla="*/ 6 w 389"/>
                  <a:gd name="T13" fmla="*/ 410 h 444"/>
                  <a:gd name="T14" fmla="*/ 38 w 389"/>
                  <a:gd name="T15" fmla="*/ 444 h 444"/>
                  <a:gd name="T16" fmla="*/ 92 w 389"/>
                  <a:gd name="T17" fmla="*/ 414 h 444"/>
                  <a:gd name="T18" fmla="*/ 111 w 389"/>
                  <a:gd name="T19" fmla="*/ 414 h 444"/>
                  <a:gd name="T20" fmla="*/ 127 w 389"/>
                  <a:gd name="T21" fmla="*/ 374 h 444"/>
                  <a:gd name="T22" fmla="*/ 111 w 389"/>
                  <a:gd name="T23" fmla="*/ 335 h 444"/>
                  <a:gd name="T24" fmla="*/ 136 w 389"/>
                  <a:gd name="T25" fmla="*/ 315 h 444"/>
                  <a:gd name="T26" fmla="*/ 134 w 389"/>
                  <a:gd name="T27" fmla="*/ 301 h 444"/>
                  <a:gd name="T28" fmla="*/ 168 w 389"/>
                  <a:gd name="T29" fmla="*/ 248 h 444"/>
                  <a:gd name="T30" fmla="*/ 191 w 389"/>
                  <a:gd name="T31" fmla="*/ 233 h 444"/>
                  <a:gd name="T32" fmla="*/ 223 w 389"/>
                  <a:gd name="T33" fmla="*/ 226 h 444"/>
                  <a:gd name="T34" fmla="*/ 232 w 389"/>
                  <a:gd name="T35" fmla="*/ 211 h 444"/>
                  <a:gd name="T36" fmla="*/ 259 w 389"/>
                  <a:gd name="T37" fmla="*/ 217 h 444"/>
                  <a:gd name="T38" fmla="*/ 297 w 389"/>
                  <a:gd name="T39" fmla="*/ 220 h 444"/>
                  <a:gd name="T40" fmla="*/ 313 w 389"/>
                  <a:gd name="T41" fmla="*/ 197 h 444"/>
                  <a:gd name="T42" fmla="*/ 356 w 389"/>
                  <a:gd name="T43" fmla="*/ 198 h 444"/>
                  <a:gd name="T44" fmla="*/ 365 w 389"/>
                  <a:gd name="T45" fmla="*/ 211 h 444"/>
                  <a:gd name="T46" fmla="*/ 389 w 389"/>
                  <a:gd name="T47" fmla="*/ 203 h 444"/>
                  <a:gd name="T48" fmla="*/ 387 w 389"/>
                  <a:gd name="T49" fmla="*/ 185 h 444"/>
                  <a:gd name="T50" fmla="*/ 336 w 389"/>
                  <a:gd name="T51" fmla="*/ 170 h 444"/>
                  <a:gd name="T52" fmla="*/ 230 w 389"/>
                  <a:gd name="T53" fmla="*/ 42 h 444"/>
                  <a:gd name="T54" fmla="*/ 197 w 389"/>
                  <a:gd name="T55" fmla="*/ 39 h 444"/>
                  <a:gd name="T56" fmla="*/ 198 w 389"/>
                  <a:gd name="T57" fmla="*/ 49 h 444"/>
                  <a:gd name="T58" fmla="*/ 252 w 389"/>
                  <a:gd name="T59" fmla="*/ 46 h 444"/>
                  <a:gd name="T60" fmla="*/ 139 w 389"/>
                  <a:gd name="T61" fmla="*/ 9 h 444"/>
                  <a:gd name="T62" fmla="*/ 116 w 389"/>
                  <a:gd name="T63" fmla="*/ 15 h 444"/>
                  <a:gd name="T64" fmla="*/ 89 w 389"/>
                  <a:gd name="T65" fmla="*/ 9 h 444"/>
                  <a:gd name="T66" fmla="*/ 66 w 389"/>
                  <a:gd name="T67" fmla="*/ 29 h 444"/>
                  <a:gd name="T68" fmla="*/ 116 w 389"/>
                  <a:gd name="T69" fmla="*/ 48 h 444"/>
                  <a:gd name="T70" fmla="*/ 136 w 389"/>
                  <a:gd name="T71" fmla="*/ 65 h 444"/>
                  <a:gd name="T72" fmla="*/ 156 w 389"/>
                  <a:gd name="T73" fmla="*/ 50 h 444"/>
                  <a:gd name="T74" fmla="*/ 171 w 389"/>
                  <a:gd name="T75" fmla="*/ 34 h 444"/>
                  <a:gd name="T76" fmla="*/ 156 w 389"/>
                  <a:gd name="T77" fmla="*/ 15 h 444"/>
                  <a:gd name="T78" fmla="*/ 213 w 389"/>
                  <a:gd name="T79" fmla="*/ 0 h 444"/>
                  <a:gd name="T80" fmla="*/ 182 w 389"/>
                  <a:gd name="T81" fmla="*/ 0 h 444"/>
                  <a:gd name="T82" fmla="*/ 158 w 389"/>
                  <a:gd name="T83" fmla="*/ 12 h 444"/>
                  <a:gd name="T84" fmla="*/ 181 w 389"/>
                  <a:gd name="T85" fmla="*/ 17 h 444"/>
                  <a:gd name="T86" fmla="*/ 258 w 389"/>
                  <a:gd name="T87" fmla="*/ 18 h 444"/>
                  <a:gd name="T88" fmla="*/ 247 w 389"/>
                  <a:gd name="T89" fmla="*/ 4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89" h="444">
                    <a:moveTo>
                      <a:pt x="336" y="170"/>
                    </a:moveTo>
                    <a:lnTo>
                      <a:pt x="311" y="174"/>
                    </a:lnTo>
                    <a:lnTo>
                      <a:pt x="282" y="174"/>
                    </a:lnTo>
                    <a:lnTo>
                      <a:pt x="264" y="189"/>
                    </a:lnTo>
                    <a:lnTo>
                      <a:pt x="239" y="188"/>
                    </a:lnTo>
                    <a:lnTo>
                      <a:pt x="207" y="197"/>
                    </a:lnTo>
                    <a:lnTo>
                      <a:pt x="170" y="222"/>
                    </a:lnTo>
                    <a:lnTo>
                      <a:pt x="145" y="237"/>
                    </a:lnTo>
                    <a:lnTo>
                      <a:pt x="113" y="277"/>
                    </a:lnTo>
                    <a:lnTo>
                      <a:pt x="86" y="306"/>
                    </a:lnTo>
                    <a:lnTo>
                      <a:pt x="56" y="329"/>
                    </a:lnTo>
                    <a:lnTo>
                      <a:pt x="14" y="346"/>
                    </a:lnTo>
                    <a:lnTo>
                      <a:pt x="0" y="359"/>
                    </a:lnTo>
                    <a:lnTo>
                      <a:pt x="6" y="410"/>
                    </a:lnTo>
                    <a:lnTo>
                      <a:pt x="14" y="433"/>
                    </a:lnTo>
                    <a:lnTo>
                      <a:pt x="38" y="444"/>
                    </a:lnTo>
                    <a:lnTo>
                      <a:pt x="60" y="439"/>
                    </a:lnTo>
                    <a:lnTo>
                      <a:pt x="92" y="414"/>
                    </a:lnTo>
                    <a:lnTo>
                      <a:pt x="104" y="428"/>
                    </a:lnTo>
                    <a:lnTo>
                      <a:pt x="111" y="414"/>
                    </a:lnTo>
                    <a:lnTo>
                      <a:pt x="123" y="400"/>
                    </a:lnTo>
                    <a:lnTo>
                      <a:pt x="127" y="374"/>
                    </a:lnTo>
                    <a:lnTo>
                      <a:pt x="114" y="363"/>
                    </a:lnTo>
                    <a:lnTo>
                      <a:pt x="111" y="335"/>
                    </a:lnTo>
                    <a:lnTo>
                      <a:pt x="120" y="315"/>
                    </a:lnTo>
                    <a:lnTo>
                      <a:pt x="136" y="315"/>
                    </a:lnTo>
                    <a:lnTo>
                      <a:pt x="141" y="307"/>
                    </a:lnTo>
                    <a:lnTo>
                      <a:pt x="134" y="301"/>
                    </a:lnTo>
                    <a:lnTo>
                      <a:pt x="156" y="271"/>
                    </a:lnTo>
                    <a:lnTo>
                      <a:pt x="168" y="248"/>
                    </a:lnTo>
                    <a:lnTo>
                      <a:pt x="176" y="233"/>
                    </a:lnTo>
                    <a:lnTo>
                      <a:pt x="191" y="233"/>
                    </a:lnTo>
                    <a:lnTo>
                      <a:pt x="193" y="222"/>
                    </a:lnTo>
                    <a:lnTo>
                      <a:pt x="223" y="226"/>
                    </a:lnTo>
                    <a:lnTo>
                      <a:pt x="223" y="213"/>
                    </a:lnTo>
                    <a:lnTo>
                      <a:pt x="232" y="211"/>
                    </a:lnTo>
                    <a:lnTo>
                      <a:pt x="240" y="206"/>
                    </a:lnTo>
                    <a:lnTo>
                      <a:pt x="259" y="217"/>
                    </a:lnTo>
                    <a:lnTo>
                      <a:pt x="279" y="216"/>
                    </a:lnTo>
                    <a:lnTo>
                      <a:pt x="297" y="220"/>
                    </a:lnTo>
                    <a:lnTo>
                      <a:pt x="309" y="212"/>
                    </a:lnTo>
                    <a:lnTo>
                      <a:pt x="313" y="197"/>
                    </a:lnTo>
                    <a:lnTo>
                      <a:pt x="335" y="190"/>
                    </a:lnTo>
                    <a:lnTo>
                      <a:pt x="356" y="198"/>
                    </a:lnTo>
                    <a:lnTo>
                      <a:pt x="353" y="213"/>
                    </a:lnTo>
                    <a:lnTo>
                      <a:pt x="365" y="211"/>
                    </a:lnTo>
                    <a:lnTo>
                      <a:pt x="389" y="203"/>
                    </a:lnTo>
                    <a:lnTo>
                      <a:pt x="389" y="203"/>
                    </a:lnTo>
                    <a:lnTo>
                      <a:pt x="368" y="190"/>
                    </a:lnTo>
                    <a:lnTo>
                      <a:pt x="387" y="185"/>
                    </a:lnTo>
                    <a:lnTo>
                      <a:pt x="336" y="170"/>
                    </a:lnTo>
                    <a:lnTo>
                      <a:pt x="336" y="170"/>
                    </a:lnTo>
                    <a:close/>
                    <a:moveTo>
                      <a:pt x="252" y="46"/>
                    </a:moveTo>
                    <a:lnTo>
                      <a:pt x="230" y="42"/>
                    </a:lnTo>
                    <a:lnTo>
                      <a:pt x="224" y="35"/>
                    </a:lnTo>
                    <a:lnTo>
                      <a:pt x="197" y="39"/>
                    </a:lnTo>
                    <a:lnTo>
                      <a:pt x="206" y="45"/>
                    </a:lnTo>
                    <a:lnTo>
                      <a:pt x="198" y="49"/>
                    </a:lnTo>
                    <a:lnTo>
                      <a:pt x="223" y="53"/>
                    </a:lnTo>
                    <a:lnTo>
                      <a:pt x="252" y="46"/>
                    </a:lnTo>
                    <a:close/>
                    <a:moveTo>
                      <a:pt x="156" y="15"/>
                    </a:moveTo>
                    <a:lnTo>
                      <a:pt x="139" y="9"/>
                    </a:lnTo>
                    <a:lnTo>
                      <a:pt x="120" y="9"/>
                    </a:lnTo>
                    <a:lnTo>
                      <a:pt x="116" y="15"/>
                    </a:lnTo>
                    <a:lnTo>
                      <a:pt x="98" y="15"/>
                    </a:lnTo>
                    <a:lnTo>
                      <a:pt x="89" y="9"/>
                    </a:lnTo>
                    <a:lnTo>
                      <a:pt x="55" y="16"/>
                    </a:lnTo>
                    <a:lnTo>
                      <a:pt x="66" y="29"/>
                    </a:lnTo>
                    <a:lnTo>
                      <a:pt x="95" y="43"/>
                    </a:lnTo>
                    <a:lnTo>
                      <a:pt x="116" y="48"/>
                    </a:lnTo>
                    <a:lnTo>
                      <a:pt x="105" y="54"/>
                    </a:lnTo>
                    <a:lnTo>
                      <a:pt x="136" y="65"/>
                    </a:lnTo>
                    <a:lnTo>
                      <a:pt x="153" y="64"/>
                    </a:lnTo>
                    <a:lnTo>
                      <a:pt x="156" y="50"/>
                    </a:lnTo>
                    <a:lnTo>
                      <a:pt x="167" y="47"/>
                    </a:lnTo>
                    <a:lnTo>
                      <a:pt x="171" y="34"/>
                    </a:lnTo>
                    <a:lnTo>
                      <a:pt x="203" y="27"/>
                    </a:lnTo>
                    <a:lnTo>
                      <a:pt x="156" y="15"/>
                    </a:lnTo>
                    <a:close/>
                    <a:moveTo>
                      <a:pt x="247" y="4"/>
                    </a:moveTo>
                    <a:lnTo>
                      <a:pt x="213" y="0"/>
                    </a:lnTo>
                    <a:lnTo>
                      <a:pt x="201" y="4"/>
                    </a:lnTo>
                    <a:lnTo>
                      <a:pt x="182" y="0"/>
                    </a:lnTo>
                    <a:lnTo>
                      <a:pt x="142" y="5"/>
                    </a:lnTo>
                    <a:lnTo>
                      <a:pt x="158" y="12"/>
                    </a:lnTo>
                    <a:lnTo>
                      <a:pt x="178" y="12"/>
                    </a:lnTo>
                    <a:lnTo>
                      <a:pt x="181" y="17"/>
                    </a:lnTo>
                    <a:lnTo>
                      <a:pt x="221" y="20"/>
                    </a:lnTo>
                    <a:lnTo>
                      <a:pt x="258" y="18"/>
                    </a:lnTo>
                    <a:lnTo>
                      <a:pt x="274" y="9"/>
                    </a:lnTo>
                    <a:lnTo>
                      <a:pt x="247" y="4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2" name="Poland">
                <a:extLst>
                  <a:ext uri="{FF2B5EF4-FFF2-40B4-BE49-F238E27FC236}">
                    <a16:creationId xmlns:a16="http://schemas.microsoft.com/office/drawing/2014/main" id="{741F59D3-F31F-44DC-AFAC-BD53C1F3C7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4201" y="2796189"/>
                <a:ext cx="261379" cy="186900"/>
              </a:xfrm>
              <a:custGeom>
                <a:avLst/>
                <a:gdLst>
                  <a:gd name="T0" fmla="*/ 97 w 186"/>
                  <a:gd name="T1" fmla="*/ 10 h 133"/>
                  <a:gd name="T2" fmla="*/ 79 w 186"/>
                  <a:gd name="T3" fmla="*/ 10 h 133"/>
                  <a:gd name="T4" fmla="*/ 77 w 186"/>
                  <a:gd name="T5" fmla="*/ 4 h 133"/>
                  <a:gd name="T6" fmla="*/ 59 w 186"/>
                  <a:gd name="T7" fmla="*/ 0 h 133"/>
                  <a:gd name="T8" fmla="*/ 38 w 186"/>
                  <a:gd name="T9" fmla="*/ 8 h 133"/>
                  <a:gd name="T10" fmla="*/ 12 w 186"/>
                  <a:gd name="T11" fmla="*/ 18 h 133"/>
                  <a:gd name="T12" fmla="*/ 0 w 186"/>
                  <a:gd name="T13" fmla="*/ 24 h 133"/>
                  <a:gd name="T14" fmla="*/ 5 w 186"/>
                  <a:gd name="T15" fmla="*/ 37 h 133"/>
                  <a:gd name="T16" fmla="*/ 1 w 186"/>
                  <a:gd name="T17" fmla="*/ 42 h 133"/>
                  <a:gd name="T18" fmla="*/ 8 w 186"/>
                  <a:gd name="T19" fmla="*/ 51 h 133"/>
                  <a:gd name="T20" fmla="*/ 14 w 186"/>
                  <a:gd name="T21" fmla="*/ 63 h 133"/>
                  <a:gd name="T22" fmla="*/ 13 w 186"/>
                  <a:gd name="T23" fmla="*/ 70 h 133"/>
                  <a:gd name="T24" fmla="*/ 22 w 186"/>
                  <a:gd name="T25" fmla="*/ 85 h 133"/>
                  <a:gd name="T26" fmla="*/ 31 w 186"/>
                  <a:gd name="T27" fmla="*/ 93 h 133"/>
                  <a:gd name="T28" fmla="*/ 45 w 186"/>
                  <a:gd name="T29" fmla="*/ 95 h 133"/>
                  <a:gd name="T30" fmla="*/ 45 w 186"/>
                  <a:gd name="T31" fmla="*/ 101 h 133"/>
                  <a:gd name="T32" fmla="*/ 54 w 186"/>
                  <a:gd name="T33" fmla="*/ 106 h 133"/>
                  <a:gd name="T34" fmla="*/ 57 w 186"/>
                  <a:gd name="T35" fmla="*/ 100 h 133"/>
                  <a:gd name="T36" fmla="*/ 69 w 186"/>
                  <a:gd name="T37" fmla="*/ 102 h 133"/>
                  <a:gd name="T38" fmla="*/ 72 w 186"/>
                  <a:gd name="T39" fmla="*/ 109 h 133"/>
                  <a:gd name="T40" fmla="*/ 86 w 186"/>
                  <a:gd name="T41" fmla="*/ 110 h 133"/>
                  <a:gd name="T42" fmla="*/ 95 w 186"/>
                  <a:gd name="T43" fmla="*/ 123 h 133"/>
                  <a:gd name="T44" fmla="*/ 96 w 186"/>
                  <a:gd name="T45" fmla="*/ 123 h 133"/>
                  <a:gd name="T46" fmla="*/ 103 w 186"/>
                  <a:gd name="T47" fmla="*/ 121 h 133"/>
                  <a:gd name="T48" fmla="*/ 114 w 186"/>
                  <a:gd name="T49" fmla="*/ 128 h 133"/>
                  <a:gd name="T50" fmla="*/ 124 w 186"/>
                  <a:gd name="T51" fmla="*/ 123 h 133"/>
                  <a:gd name="T52" fmla="*/ 132 w 186"/>
                  <a:gd name="T53" fmla="*/ 126 h 133"/>
                  <a:gd name="T54" fmla="*/ 145 w 186"/>
                  <a:gd name="T55" fmla="*/ 123 h 133"/>
                  <a:gd name="T56" fmla="*/ 164 w 186"/>
                  <a:gd name="T57" fmla="*/ 132 h 133"/>
                  <a:gd name="T58" fmla="*/ 168 w 186"/>
                  <a:gd name="T59" fmla="*/ 133 h 133"/>
                  <a:gd name="T60" fmla="*/ 162 w 186"/>
                  <a:gd name="T61" fmla="*/ 123 h 133"/>
                  <a:gd name="T62" fmla="*/ 176 w 186"/>
                  <a:gd name="T63" fmla="*/ 104 h 133"/>
                  <a:gd name="T64" fmla="*/ 185 w 186"/>
                  <a:gd name="T65" fmla="*/ 101 h 133"/>
                  <a:gd name="T66" fmla="*/ 186 w 186"/>
                  <a:gd name="T67" fmla="*/ 95 h 133"/>
                  <a:gd name="T68" fmla="*/ 174 w 186"/>
                  <a:gd name="T69" fmla="*/ 74 h 133"/>
                  <a:gd name="T70" fmla="*/ 172 w 186"/>
                  <a:gd name="T71" fmla="*/ 65 h 133"/>
                  <a:gd name="T72" fmla="*/ 165 w 186"/>
                  <a:gd name="T73" fmla="*/ 53 h 133"/>
                  <a:gd name="T74" fmla="*/ 175 w 186"/>
                  <a:gd name="T75" fmla="*/ 49 h 133"/>
                  <a:gd name="T76" fmla="*/ 174 w 186"/>
                  <a:gd name="T77" fmla="*/ 40 h 133"/>
                  <a:gd name="T78" fmla="*/ 168 w 186"/>
                  <a:gd name="T79" fmla="*/ 31 h 133"/>
                  <a:gd name="T80" fmla="*/ 166 w 186"/>
                  <a:gd name="T81" fmla="*/ 22 h 133"/>
                  <a:gd name="T82" fmla="*/ 160 w 186"/>
                  <a:gd name="T83" fmla="*/ 14 h 133"/>
                  <a:gd name="T84" fmla="*/ 151 w 186"/>
                  <a:gd name="T85" fmla="*/ 12 h 133"/>
                  <a:gd name="T86" fmla="*/ 118 w 186"/>
                  <a:gd name="T87" fmla="*/ 12 h 133"/>
                  <a:gd name="T88" fmla="*/ 97 w 186"/>
                  <a:gd name="T89" fmla="*/ 10 h 133"/>
                  <a:gd name="T90" fmla="*/ 97 w 186"/>
                  <a:gd name="T91" fmla="*/ 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133">
                    <a:moveTo>
                      <a:pt x="97" y="10"/>
                    </a:moveTo>
                    <a:lnTo>
                      <a:pt x="79" y="10"/>
                    </a:lnTo>
                    <a:lnTo>
                      <a:pt x="77" y="4"/>
                    </a:lnTo>
                    <a:lnTo>
                      <a:pt x="59" y="0"/>
                    </a:lnTo>
                    <a:lnTo>
                      <a:pt x="38" y="8"/>
                    </a:lnTo>
                    <a:lnTo>
                      <a:pt x="12" y="18"/>
                    </a:lnTo>
                    <a:lnTo>
                      <a:pt x="0" y="24"/>
                    </a:lnTo>
                    <a:lnTo>
                      <a:pt x="5" y="37"/>
                    </a:lnTo>
                    <a:lnTo>
                      <a:pt x="1" y="42"/>
                    </a:lnTo>
                    <a:lnTo>
                      <a:pt x="8" y="51"/>
                    </a:lnTo>
                    <a:lnTo>
                      <a:pt x="14" y="63"/>
                    </a:lnTo>
                    <a:lnTo>
                      <a:pt x="13" y="70"/>
                    </a:lnTo>
                    <a:lnTo>
                      <a:pt x="22" y="85"/>
                    </a:lnTo>
                    <a:lnTo>
                      <a:pt x="31" y="93"/>
                    </a:lnTo>
                    <a:lnTo>
                      <a:pt x="45" y="95"/>
                    </a:lnTo>
                    <a:lnTo>
                      <a:pt x="45" y="101"/>
                    </a:lnTo>
                    <a:lnTo>
                      <a:pt x="54" y="106"/>
                    </a:lnTo>
                    <a:lnTo>
                      <a:pt x="57" y="100"/>
                    </a:lnTo>
                    <a:lnTo>
                      <a:pt x="69" y="102"/>
                    </a:lnTo>
                    <a:lnTo>
                      <a:pt x="72" y="109"/>
                    </a:lnTo>
                    <a:lnTo>
                      <a:pt x="86" y="110"/>
                    </a:lnTo>
                    <a:lnTo>
                      <a:pt x="95" y="123"/>
                    </a:lnTo>
                    <a:lnTo>
                      <a:pt x="96" y="123"/>
                    </a:lnTo>
                    <a:lnTo>
                      <a:pt x="103" y="121"/>
                    </a:lnTo>
                    <a:lnTo>
                      <a:pt x="114" y="128"/>
                    </a:lnTo>
                    <a:lnTo>
                      <a:pt x="124" y="123"/>
                    </a:lnTo>
                    <a:lnTo>
                      <a:pt x="132" y="126"/>
                    </a:lnTo>
                    <a:lnTo>
                      <a:pt x="145" y="123"/>
                    </a:lnTo>
                    <a:lnTo>
                      <a:pt x="164" y="132"/>
                    </a:lnTo>
                    <a:lnTo>
                      <a:pt x="168" y="133"/>
                    </a:lnTo>
                    <a:lnTo>
                      <a:pt x="162" y="123"/>
                    </a:lnTo>
                    <a:lnTo>
                      <a:pt x="176" y="104"/>
                    </a:lnTo>
                    <a:lnTo>
                      <a:pt x="185" y="101"/>
                    </a:lnTo>
                    <a:lnTo>
                      <a:pt x="186" y="95"/>
                    </a:lnTo>
                    <a:lnTo>
                      <a:pt x="174" y="74"/>
                    </a:lnTo>
                    <a:lnTo>
                      <a:pt x="172" y="65"/>
                    </a:lnTo>
                    <a:lnTo>
                      <a:pt x="165" y="53"/>
                    </a:lnTo>
                    <a:lnTo>
                      <a:pt x="175" y="49"/>
                    </a:lnTo>
                    <a:lnTo>
                      <a:pt x="174" y="40"/>
                    </a:lnTo>
                    <a:lnTo>
                      <a:pt x="168" y="31"/>
                    </a:lnTo>
                    <a:lnTo>
                      <a:pt x="166" y="22"/>
                    </a:lnTo>
                    <a:lnTo>
                      <a:pt x="160" y="14"/>
                    </a:lnTo>
                    <a:lnTo>
                      <a:pt x="151" y="12"/>
                    </a:lnTo>
                    <a:lnTo>
                      <a:pt x="118" y="12"/>
                    </a:lnTo>
                    <a:lnTo>
                      <a:pt x="97" y="10"/>
                    </a:lnTo>
                    <a:lnTo>
                      <a:pt x="97" y="1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3" name="Portugal">
                <a:extLst>
                  <a:ext uri="{FF2B5EF4-FFF2-40B4-BE49-F238E27FC236}">
                    <a16:creationId xmlns:a16="http://schemas.microsoft.com/office/drawing/2014/main" id="{9DE43734-2454-4373-BF87-8AB121C51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911" y="3202309"/>
                <a:ext cx="87126" cy="181279"/>
              </a:xfrm>
              <a:custGeom>
                <a:avLst/>
                <a:gdLst>
                  <a:gd name="T0" fmla="*/ 39 w 62"/>
                  <a:gd name="T1" fmla="*/ 123 h 129"/>
                  <a:gd name="T2" fmla="*/ 38 w 62"/>
                  <a:gd name="T3" fmla="*/ 115 h 129"/>
                  <a:gd name="T4" fmla="*/ 45 w 62"/>
                  <a:gd name="T5" fmla="*/ 105 h 129"/>
                  <a:gd name="T6" fmla="*/ 48 w 62"/>
                  <a:gd name="T7" fmla="*/ 99 h 129"/>
                  <a:gd name="T8" fmla="*/ 42 w 62"/>
                  <a:gd name="T9" fmla="*/ 92 h 129"/>
                  <a:gd name="T10" fmla="*/ 47 w 62"/>
                  <a:gd name="T11" fmla="*/ 76 h 129"/>
                  <a:gd name="T12" fmla="*/ 40 w 62"/>
                  <a:gd name="T13" fmla="*/ 61 h 129"/>
                  <a:gd name="T14" fmla="*/ 48 w 62"/>
                  <a:gd name="T15" fmla="*/ 59 h 129"/>
                  <a:gd name="T16" fmla="*/ 49 w 62"/>
                  <a:gd name="T17" fmla="*/ 48 h 129"/>
                  <a:gd name="T18" fmla="*/ 53 w 62"/>
                  <a:gd name="T19" fmla="*/ 45 h 129"/>
                  <a:gd name="T20" fmla="*/ 54 w 62"/>
                  <a:gd name="T21" fmla="*/ 27 h 129"/>
                  <a:gd name="T22" fmla="*/ 62 w 62"/>
                  <a:gd name="T23" fmla="*/ 20 h 129"/>
                  <a:gd name="T24" fmla="*/ 58 w 62"/>
                  <a:gd name="T25" fmla="*/ 9 h 129"/>
                  <a:gd name="T26" fmla="*/ 46 w 62"/>
                  <a:gd name="T27" fmla="*/ 8 h 129"/>
                  <a:gd name="T28" fmla="*/ 43 w 62"/>
                  <a:gd name="T29" fmla="*/ 11 h 129"/>
                  <a:gd name="T30" fmla="*/ 31 w 62"/>
                  <a:gd name="T31" fmla="*/ 11 h 129"/>
                  <a:gd name="T32" fmla="*/ 28 w 62"/>
                  <a:gd name="T33" fmla="*/ 0 h 129"/>
                  <a:gd name="T34" fmla="*/ 19 w 62"/>
                  <a:gd name="T35" fmla="*/ 3 h 129"/>
                  <a:gd name="T36" fmla="*/ 13 w 62"/>
                  <a:gd name="T37" fmla="*/ 9 h 129"/>
                  <a:gd name="T38" fmla="*/ 13 w 62"/>
                  <a:gd name="T39" fmla="*/ 17 h 129"/>
                  <a:gd name="T40" fmla="*/ 16 w 62"/>
                  <a:gd name="T41" fmla="*/ 25 h 129"/>
                  <a:gd name="T42" fmla="*/ 16 w 62"/>
                  <a:gd name="T43" fmla="*/ 35 h 129"/>
                  <a:gd name="T44" fmla="*/ 12 w 62"/>
                  <a:gd name="T45" fmla="*/ 49 h 129"/>
                  <a:gd name="T46" fmla="*/ 10 w 62"/>
                  <a:gd name="T47" fmla="*/ 59 h 129"/>
                  <a:gd name="T48" fmla="*/ 2 w 62"/>
                  <a:gd name="T49" fmla="*/ 67 h 129"/>
                  <a:gd name="T50" fmla="*/ 0 w 62"/>
                  <a:gd name="T51" fmla="*/ 83 h 129"/>
                  <a:gd name="T52" fmla="*/ 4 w 62"/>
                  <a:gd name="T53" fmla="*/ 92 h 129"/>
                  <a:gd name="T54" fmla="*/ 13 w 62"/>
                  <a:gd name="T55" fmla="*/ 94 h 129"/>
                  <a:gd name="T56" fmla="*/ 15 w 62"/>
                  <a:gd name="T57" fmla="*/ 109 h 129"/>
                  <a:gd name="T58" fmla="*/ 11 w 62"/>
                  <a:gd name="T59" fmla="*/ 129 h 129"/>
                  <a:gd name="T60" fmla="*/ 21 w 62"/>
                  <a:gd name="T61" fmla="*/ 126 h 129"/>
                  <a:gd name="T62" fmla="*/ 31 w 62"/>
                  <a:gd name="T63" fmla="*/ 129 h 129"/>
                  <a:gd name="T64" fmla="*/ 39 w 62"/>
                  <a:gd name="T65" fmla="*/ 123 h 129"/>
                  <a:gd name="T66" fmla="*/ 39 w 62"/>
                  <a:gd name="T67" fmla="*/ 12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" h="129">
                    <a:moveTo>
                      <a:pt x="39" y="123"/>
                    </a:moveTo>
                    <a:lnTo>
                      <a:pt x="38" y="115"/>
                    </a:lnTo>
                    <a:lnTo>
                      <a:pt x="45" y="105"/>
                    </a:lnTo>
                    <a:lnTo>
                      <a:pt x="48" y="99"/>
                    </a:lnTo>
                    <a:lnTo>
                      <a:pt x="42" y="92"/>
                    </a:lnTo>
                    <a:lnTo>
                      <a:pt x="47" y="76"/>
                    </a:lnTo>
                    <a:lnTo>
                      <a:pt x="40" y="61"/>
                    </a:lnTo>
                    <a:lnTo>
                      <a:pt x="48" y="59"/>
                    </a:lnTo>
                    <a:lnTo>
                      <a:pt x="49" y="48"/>
                    </a:lnTo>
                    <a:lnTo>
                      <a:pt x="53" y="45"/>
                    </a:lnTo>
                    <a:lnTo>
                      <a:pt x="54" y="27"/>
                    </a:lnTo>
                    <a:lnTo>
                      <a:pt x="62" y="20"/>
                    </a:lnTo>
                    <a:lnTo>
                      <a:pt x="58" y="9"/>
                    </a:lnTo>
                    <a:lnTo>
                      <a:pt x="46" y="8"/>
                    </a:lnTo>
                    <a:lnTo>
                      <a:pt x="43" y="11"/>
                    </a:lnTo>
                    <a:lnTo>
                      <a:pt x="31" y="11"/>
                    </a:lnTo>
                    <a:lnTo>
                      <a:pt x="28" y="0"/>
                    </a:lnTo>
                    <a:lnTo>
                      <a:pt x="19" y="3"/>
                    </a:lnTo>
                    <a:lnTo>
                      <a:pt x="13" y="9"/>
                    </a:lnTo>
                    <a:lnTo>
                      <a:pt x="13" y="17"/>
                    </a:lnTo>
                    <a:lnTo>
                      <a:pt x="16" y="25"/>
                    </a:lnTo>
                    <a:lnTo>
                      <a:pt x="16" y="35"/>
                    </a:lnTo>
                    <a:lnTo>
                      <a:pt x="12" y="49"/>
                    </a:lnTo>
                    <a:lnTo>
                      <a:pt x="10" y="59"/>
                    </a:lnTo>
                    <a:lnTo>
                      <a:pt x="2" y="67"/>
                    </a:lnTo>
                    <a:lnTo>
                      <a:pt x="0" y="83"/>
                    </a:lnTo>
                    <a:lnTo>
                      <a:pt x="4" y="92"/>
                    </a:lnTo>
                    <a:lnTo>
                      <a:pt x="13" y="94"/>
                    </a:lnTo>
                    <a:lnTo>
                      <a:pt x="15" y="109"/>
                    </a:lnTo>
                    <a:lnTo>
                      <a:pt x="11" y="129"/>
                    </a:lnTo>
                    <a:lnTo>
                      <a:pt x="21" y="126"/>
                    </a:lnTo>
                    <a:lnTo>
                      <a:pt x="31" y="129"/>
                    </a:lnTo>
                    <a:lnTo>
                      <a:pt x="39" y="123"/>
                    </a:lnTo>
                    <a:lnTo>
                      <a:pt x="39" y="12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4" name="Cisjordania">
                <a:extLst>
                  <a:ext uri="{FF2B5EF4-FFF2-40B4-BE49-F238E27FC236}">
                    <a16:creationId xmlns:a16="http://schemas.microsoft.com/office/drawing/2014/main" id="{B3E76735-C8E5-46A4-8C97-6D704B0AE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7974" y="3528330"/>
                <a:ext cx="15457" cy="39347"/>
              </a:xfrm>
              <a:custGeom>
                <a:avLst/>
                <a:gdLst>
                  <a:gd name="T0" fmla="*/ 10 w 11"/>
                  <a:gd name="T1" fmla="*/ 3 h 28"/>
                  <a:gd name="T2" fmla="*/ 2 w 11"/>
                  <a:gd name="T3" fmla="*/ 0 h 28"/>
                  <a:gd name="T4" fmla="*/ 0 w 11"/>
                  <a:gd name="T5" fmla="*/ 16 h 28"/>
                  <a:gd name="T6" fmla="*/ 4 w 11"/>
                  <a:gd name="T7" fmla="*/ 19 h 28"/>
                  <a:gd name="T8" fmla="*/ 1 w 11"/>
                  <a:gd name="T9" fmla="*/ 22 h 28"/>
                  <a:gd name="T10" fmla="*/ 0 w 11"/>
                  <a:gd name="T11" fmla="*/ 28 h 28"/>
                  <a:gd name="T12" fmla="*/ 9 w 11"/>
                  <a:gd name="T13" fmla="*/ 25 h 28"/>
                  <a:gd name="T14" fmla="*/ 11 w 11"/>
                  <a:gd name="T15" fmla="*/ 18 h 28"/>
                  <a:gd name="T16" fmla="*/ 10 w 11"/>
                  <a:gd name="T17" fmla="*/ 3 h 28"/>
                  <a:gd name="T18" fmla="*/ 10 w 11"/>
                  <a:gd name="T1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28">
                    <a:moveTo>
                      <a:pt x="10" y="3"/>
                    </a:moveTo>
                    <a:lnTo>
                      <a:pt x="2" y="0"/>
                    </a:lnTo>
                    <a:lnTo>
                      <a:pt x="0" y="16"/>
                    </a:lnTo>
                    <a:lnTo>
                      <a:pt x="4" y="19"/>
                    </a:lnTo>
                    <a:lnTo>
                      <a:pt x="1" y="22"/>
                    </a:lnTo>
                    <a:lnTo>
                      <a:pt x="0" y="28"/>
                    </a:lnTo>
                    <a:lnTo>
                      <a:pt x="9" y="25"/>
                    </a:lnTo>
                    <a:lnTo>
                      <a:pt x="11" y="18"/>
                    </a:lnTo>
                    <a:lnTo>
                      <a:pt x="10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5" name="Romania">
                <a:extLst>
                  <a:ext uri="{FF2B5EF4-FFF2-40B4-BE49-F238E27FC236}">
                    <a16:creationId xmlns:a16="http://schemas.microsoft.com/office/drawing/2014/main" id="{03E3352E-497E-4CA5-8B8C-FE030717F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479" y="3008383"/>
                <a:ext cx="251542" cy="148958"/>
              </a:xfrm>
              <a:custGeom>
                <a:avLst/>
                <a:gdLst>
                  <a:gd name="T0" fmla="*/ 112 w 179"/>
                  <a:gd name="T1" fmla="*/ 0 h 106"/>
                  <a:gd name="T2" fmla="*/ 104 w 179"/>
                  <a:gd name="T3" fmla="*/ 0 h 106"/>
                  <a:gd name="T4" fmla="*/ 100 w 179"/>
                  <a:gd name="T5" fmla="*/ 6 h 106"/>
                  <a:gd name="T6" fmla="*/ 87 w 179"/>
                  <a:gd name="T7" fmla="*/ 9 h 106"/>
                  <a:gd name="T8" fmla="*/ 81 w 179"/>
                  <a:gd name="T9" fmla="*/ 12 h 106"/>
                  <a:gd name="T10" fmla="*/ 72 w 179"/>
                  <a:gd name="T11" fmla="*/ 6 h 106"/>
                  <a:gd name="T12" fmla="*/ 60 w 179"/>
                  <a:gd name="T13" fmla="*/ 6 h 106"/>
                  <a:gd name="T14" fmla="*/ 48 w 179"/>
                  <a:gd name="T15" fmla="*/ 3 h 106"/>
                  <a:gd name="T16" fmla="*/ 41 w 179"/>
                  <a:gd name="T17" fmla="*/ 9 h 106"/>
                  <a:gd name="T18" fmla="*/ 30 w 179"/>
                  <a:gd name="T19" fmla="*/ 14 h 106"/>
                  <a:gd name="T20" fmla="*/ 23 w 179"/>
                  <a:gd name="T21" fmla="*/ 29 h 106"/>
                  <a:gd name="T22" fmla="*/ 14 w 179"/>
                  <a:gd name="T23" fmla="*/ 45 h 106"/>
                  <a:gd name="T24" fmla="*/ 0 w 179"/>
                  <a:gd name="T25" fmla="*/ 49 h 106"/>
                  <a:gd name="T26" fmla="*/ 10 w 179"/>
                  <a:gd name="T27" fmla="*/ 58 h 106"/>
                  <a:gd name="T28" fmla="*/ 13 w 179"/>
                  <a:gd name="T29" fmla="*/ 66 h 106"/>
                  <a:gd name="T30" fmla="*/ 25 w 179"/>
                  <a:gd name="T31" fmla="*/ 71 h 106"/>
                  <a:gd name="T32" fmla="*/ 28 w 179"/>
                  <a:gd name="T33" fmla="*/ 81 h 106"/>
                  <a:gd name="T34" fmla="*/ 39 w 179"/>
                  <a:gd name="T35" fmla="*/ 87 h 106"/>
                  <a:gd name="T36" fmla="*/ 44 w 179"/>
                  <a:gd name="T37" fmla="*/ 83 h 106"/>
                  <a:gd name="T38" fmla="*/ 50 w 179"/>
                  <a:gd name="T39" fmla="*/ 85 h 106"/>
                  <a:gd name="T40" fmla="*/ 45 w 179"/>
                  <a:gd name="T41" fmla="*/ 89 h 106"/>
                  <a:gd name="T42" fmla="*/ 49 w 179"/>
                  <a:gd name="T43" fmla="*/ 93 h 106"/>
                  <a:gd name="T44" fmla="*/ 56 w 179"/>
                  <a:gd name="T45" fmla="*/ 102 h 106"/>
                  <a:gd name="T46" fmla="*/ 63 w 179"/>
                  <a:gd name="T47" fmla="*/ 100 h 106"/>
                  <a:gd name="T48" fmla="*/ 78 w 179"/>
                  <a:gd name="T49" fmla="*/ 104 h 106"/>
                  <a:gd name="T50" fmla="*/ 106 w 179"/>
                  <a:gd name="T51" fmla="*/ 106 h 106"/>
                  <a:gd name="T52" fmla="*/ 114 w 179"/>
                  <a:gd name="T53" fmla="*/ 99 h 106"/>
                  <a:gd name="T54" fmla="*/ 136 w 179"/>
                  <a:gd name="T55" fmla="*/ 95 h 106"/>
                  <a:gd name="T56" fmla="*/ 151 w 179"/>
                  <a:gd name="T57" fmla="*/ 102 h 106"/>
                  <a:gd name="T58" fmla="*/ 162 w 179"/>
                  <a:gd name="T59" fmla="*/ 105 h 106"/>
                  <a:gd name="T60" fmla="*/ 164 w 179"/>
                  <a:gd name="T61" fmla="*/ 78 h 106"/>
                  <a:gd name="T62" fmla="*/ 169 w 179"/>
                  <a:gd name="T63" fmla="*/ 80 h 106"/>
                  <a:gd name="T64" fmla="*/ 179 w 179"/>
                  <a:gd name="T65" fmla="*/ 74 h 106"/>
                  <a:gd name="T66" fmla="*/ 177 w 179"/>
                  <a:gd name="T67" fmla="*/ 69 h 106"/>
                  <a:gd name="T68" fmla="*/ 168 w 179"/>
                  <a:gd name="T69" fmla="*/ 65 h 106"/>
                  <a:gd name="T70" fmla="*/ 160 w 179"/>
                  <a:gd name="T71" fmla="*/ 69 h 106"/>
                  <a:gd name="T72" fmla="*/ 151 w 179"/>
                  <a:gd name="T73" fmla="*/ 64 h 106"/>
                  <a:gd name="T74" fmla="*/ 146 w 179"/>
                  <a:gd name="T75" fmla="*/ 54 h 106"/>
                  <a:gd name="T76" fmla="*/ 147 w 179"/>
                  <a:gd name="T77" fmla="*/ 43 h 106"/>
                  <a:gd name="T78" fmla="*/ 144 w 179"/>
                  <a:gd name="T79" fmla="*/ 33 h 106"/>
                  <a:gd name="T80" fmla="*/ 132 w 179"/>
                  <a:gd name="T81" fmla="*/ 20 h 106"/>
                  <a:gd name="T82" fmla="*/ 125 w 179"/>
                  <a:gd name="T83" fmla="*/ 10 h 106"/>
                  <a:gd name="T84" fmla="*/ 118 w 179"/>
                  <a:gd name="T85" fmla="*/ 3 h 106"/>
                  <a:gd name="T86" fmla="*/ 112 w 179"/>
                  <a:gd name="T87" fmla="*/ 0 h 106"/>
                  <a:gd name="T88" fmla="*/ 112 w 179"/>
                  <a:gd name="T89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9" h="106">
                    <a:moveTo>
                      <a:pt x="112" y="0"/>
                    </a:moveTo>
                    <a:lnTo>
                      <a:pt x="104" y="0"/>
                    </a:lnTo>
                    <a:lnTo>
                      <a:pt x="100" y="6"/>
                    </a:lnTo>
                    <a:lnTo>
                      <a:pt x="87" y="9"/>
                    </a:lnTo>
                    <a:lnTo>
                      <a:pt x="81" y="12"/>
                    </a:lnTo>
                    <a:lnTo>
                      <a:pt x="72" y="6"/>
                    </a:lnTo>
                    <a:lnTo>
                      <a:pt x="60" y="6"/>
                    </a:lnTo>
                    <a:lnTo>
                      <a:pt x="48" y="3"/>
                    </a:lnTo>
                    <a:lnTo>
                      <a:pt x="41" y="9"/>
                    </a:lnTo>
                    <a:lnTo>
                      <a:pt x="30" y="14"/>
                    </a:lnTo>
                    <a:lnTo>
                      <a:pt x="23" y="29"/>
                    </a:lnTo>
                    <a:lnTo>
                      <a:pt x="14" y="45"/>
                    </a:lnTo>
                    <a:lnTo>
                      <a:pt x="0" y="49"/>
                    </a:lnTo>
                    <a:lnTo>
                      <a:pt x="10" y="58"/>
                    </a:lnTo>
                    <a:lnTo>
                      <a:pt x="13" y="66"/>
                    </a:lnTo>
                    <a:lnTo>
                      <a:pt x="25" y="71"/>
                    </a:lnTo>
                    <a:lnTo>
                      <a:pt x="28" y="81"/>
                    </a:lnTo>
                    <a:lnTo>
                      <a:pt x="39" y="87"/>
                    </a:lnTo>
                    <a:lnTo>
                      <a:pt x="44" y="83"/>
                    </a:lnTo>
                    <a:lnTo>
                      <a:pt x="50" y="85"/>
                    </a:lnTo>
                    <a:lnTo>
                      <a:pt x="45" y="89"/>
                    </a:lnTo>
                    <a:lnTo>
                      <a:pt x="49" y="93"/>
                    </a:lnTo>
                    <a:lnTo>
                      <a:pt x="56" y="102"/>
                    </a:lnTo>
                    <a:lnTo>
                      <a:pt x="63" y="100"/>
                    </a:lnTo>
                    <a:lnTo>
                      <a:pt x="78" y="104"/>
                    </a:lnTo>
                    <a:lnTo>
                      <a:pt x="106" y="106"/>
                    </a:lnTo>
                    <a:lnTo>
                      <a:pt x="114" y="99"/>
                    </a:lnTo>
                    <a:lnTo>
                      <a:pt x="136" y="95"/>
                    </a:lnTo>
                    <a:lnTo>
                      <a:pt x="151" y="102"/>
                    </a:lnTo>
                    <a:lnTo>
                      <a:pt x="162" y="105"/>
                    </a:lnTo>
                    <a:lnTo>
                      <a:pt x="164" y="78"/>
                    </a:lnTo>
                    <a:lnTo>
                      <a:pt x="169" y="80"/>
                    </a:lnTo>
                    <a:lnTo>
                      <a:pt x="179" y="74"/>
                    </a:lnTo>
                    <a:lnTo>
                      <a:pt x="177" y="69"/>
                    </a:lnTo>
                    <a:lnTo>
                      <a:pt x="168" y="65"/>
                    </a:lnTo>
                    <a:lnTo>
                      <a:pt x="160" y="69"/>
                    </a:lnTo>
                    <a:lnTo>
                      <a:pt x="151" y="64"/>
                    </a:lnTo>
                    <a:lnTo>
                      <a:pt x="146" y="54"/>
                    </a:lnTo>
                    <a:lnTo>
                      <a:pt x="147" y="43"/>
                    </a:lnTo>
                    <a:lnTo>
                      <a:pt x="144" y="33"/>
                    </a:lnTo>
                    <a:lnTo>
                      <a:pt x="132" y="20"/>
                    </a:lnTo>
                    <a:lnTo>
                      <a:pt x="125" y="10"/>
                    </a:lnTo>
                    <a:lnTo>
                      <a:pt x="118" y="3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6" name="Rwanda">
                <a:extLst>
                  <a:ext uri="{FF2B5EF4-FFF2-40B4-BE49-F238E27FC236}">
                    <a16:creationId xmlns:a16="http://schemas.microsoft.com/office/drawing/2014/main" id="{56D776BE-4BF8-485E-8DC8-349A1C88A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8689" y="4652541"/>
                <a:ext cx="53400" cy="59021"/>
              </a:xfrm>
              <a:custGeom>
                <a:avLst/>
                <a:gdLst>
                  <a:gd name="T0" fmla="*/ 29 w 38"/>
                  <a:gd name="T1" fmla="*/ 0 h 42"/>
                  <a:gd name="T2" fmla="*/ 17 w 38"/>
                  <a:gd name="T3" fmla="*/ 7 h 42"/>
                  <a:gd name="T4" fmla="*/ 12 w 38"/>
                  <a:gd name="T5" fmla="*/ 5 h 42"/>
                  <a:gd name="T6" fmla="*/ 6 w 38"/>
                  <a:gd name="T7" fmla="*/ 12 h 42"/>
                  <a:gd name="T8" fmla="*/ 5 w 38"/>
                  <a:gd name="T9" fmla="*/ 26 h 42"/>
                  <a:gd name="T10" fmla="*/ 2 w 38"/>
                  <a:gd name="T11" fmla="*/ 27 h 42"/>
                  <a:gd name="T12" fmla="*/ 0 w 38"/>
                  <a:gd name="T13" fmla="*/ 41 h 42"/>
                  <a:gd name="T14" fmla="*/ 13 w 38"/>
                  <a:gd name="T15" fmla="*/ 42 h 42"/>
                  <a:gd name="T16" fmla="*/ 20 w 38"/>
                  <a:gd name="T17" fmla="*/ 28 h 42"/>
                  <a:gd name="T18" fmla="*/ 31 w 38"/>
                  <a:gd name="T19" fmla="*/ 30 h 42"/>
                  <a:gd name="T20" fmla="*/ 31 w 38"/>
                  <a:gd name="T21" fmla="*/ 30 h 42"/>
                  <a:gd name="T22" fmla="*/ 37 w 38"/>
                  <a:gd name="T23" fmla="*/ 27 h 42"/>
                  <a:gd name="T24" fmla="*/ 38 w 38"/>
                  <a:gd name="T25" fmla="*/ 13 h 42"/>
                  <a:gd name="T26" fmla="*/ 29 w 38"/>
                  <a:gd name="T27" fmla="*/ 0 h 42"/>
                  <a:gd name="T28" fmla="*/ 29 w 38"/>
                  <a:gd name="T2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42">
                    <a:moveTo>
                      <a:pt x="29" y="0"/>
                    </a:moveTo>
                    <a:lnTo>
                      <a:pt x="17" y="7"/>
                    </a:lnTo>
                    <a:lnTo>
                      <a:pt x="12" y="5"/>
                    </a:lnTo>
                    <a:lnTo>
                      <a:pt x="6" y="12"/>
                    </a:lnTo>
                    <a:lnTo>
                      <a:pt x="5" y="26"/>
                    </a:lnTo>
                    <a:lnTo>
                      <a:pt x="2" y="27"/>
                    </a:lnTo>
                    <a:lnTo>
                      <a:pt x="0" y="41"/>
                    </a:lnTo>
                    <a:lnTo>
                      <a:pt x="13" y="42"/>
                    </a:lnTo>
                    <a:lnTo>
                      <a:pt x="20" y="28"/>
                    </a:lnTo>
                    <a:lnTo>
                      <a:pt x="31" y="30"/>
                    </a:lnTo>
                    <a:lnTo>
                      <a:pt x="31" y="30"/>
                    </a:lnTo>
                    <a:lnTo>
                      <a:pt x="37" y="27"/>
                    </a:lnTo>
                    <a:lnTo>
                      <a:pt x="38" y="13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7" name="Western Sahara">
                <a:extLst>
                  <a:ext uri="{FF2B5EF4-FFF2-40B4-BE49-F238E27FC236}">
                    <a16:creationId xmlns:a16="http://schemas.microsoft.com/office/drawing/2014/main" id="{0AF385E3-3930-43EC-B82F-65E2722FC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9637" y="3691341"/>
                <a:ext cx="245921" cy="222032"/>
              </a:xfrm>
              <a:custGeom>
                <a:avLst/>
                <a:gdLst>
                  <a:gd name="T0" fmla="*/ 175 w 175"/>
                  <a:gd name="T1" fmla="*/ 0 h 158"/>
                  <a:gd name="T2" fmla="*/ 172 w 175"/>
                  <a:gd name="T3" fmla="*/ 0 h 158"/>
                  <a:gd name="T4" fmla="*/ 172 w 175"/>
                  <a:gd name="T5" fmla="*/ 0 h 158"/>
                  <a:gd name="T6" fmla="*/ 173 w 175"/>
                  <a:gd name="T7" fmla="*/ 12 h 158"/>
                  <a:gd name="T8" fmla="*/ 160 w 175"/>
                  <a:gd name="T9" fmla="*/ 13 h 158"/>
                  <a:gd name="T10" fmla="*/ 154 w 175"/>
                  <a:gd name="T11" fmla="*/ 19 h 158"/>
                  <a:gd name="T12" fmla="*/ 144 w 175"/>
                  <a:gd name="T13" fmla="*/ 19 h 158"/>
                  <a:gd name="T14" fmla="*/ 137 w 175"/>
                  <a:gd name="T15" fmla="*/ 16 h 158"/>
                  <a:gd name="T16" fmla="*/ 120 w 175"/>
                  <a:gd name="T17" fmla="*/ 18 h 158"/>
                  <a:gd name="T18" fmla="*/ 112 w 175"/>
                  <a:gd name="T19" fmla="*/ 36 h 158"/>
                  <a:gd name="T20" fmla="*/ 106 w 175"/>
                  <a:gd name="T21" fmla="*/ 38 h 158"/>
                  <a:gd name="T22" fmla="*/ 96 w 175"/>
                  <a:gd name="T23" fmla="*/ 68 h 158"/>
                  <a:gd name="T24" fmla="*/ 67 w 175"/>
                  <a:gd name="T25" fmla="*/ 94 h 158"/>
                  <a:gd name="T26" fmla="*/ 59 w 175"/>
                  <a:gd name="T27" fmla="*/ 127 h 158"/>
                  <a:gd name="T28" fmla="*/ 51 w 175"/>
                  <a:gd name="T29" fmla="*/ 137 h 158"/>
                  <a:gd name="T30" fmla="*/ 48 w 175"/>
                  <a:gd name="T31" fmla="*/ 147 h 158"/>
                  <a:gd name="T32" fmla="*/ 1 w 175"/>
                  <a:gd name="T33" fmla="*/ 148 h 158"/>
                  <a:gd name="T34" fmla="*/ 1 w 175"/>
                  <a:gd name="T35" fmla="*/ 148 h 158"/>
                  <a:gd name="T36" fmla="*/ 0 w 175"/>
                  <a:gd name="T37" fmla="*/ 158 h 158"/>
                  <a:gd name="T38" fmla="*/ 5 w 175"/>
                  <a:gd name="T39" fmla="*/ 150 h 158"/>
                  <a:gd name="T40" fmla="*/ 85 w 175"/>
                  <a:gd name="T41" fmla="*/ 150 h 158"/>
                  <a:gd name="T42" fmla="*/ 82 w 175"/>
                  <a:gd name="T43" fmla="*/ 116 h 158"/>
                  <a:gd name="T44" fmla="*/ 87 w 175"/>
                  <a:gd name="T45" fmla="*/ 104 h 158"/>
                  <a:gd name="T46" fmla="*/ 107 w 175"/>
                  <a:gd name="T47" fmla="*/ 102 h 158"/>
                  <a:gd name="T48" fmla="*/ 108 w 175"/>
                  <a:gd name="T49" fmla="*/ 41 h 158"/>
                  <a:gd name="T50" fmla="*/ 174 w 175"/>
                  <a:gd name="T51" fmla="*/ 42 h 158"/>
                  <a:gd name="T52" fmla="*/ 175 w 175"/>
                  <a:gd name="T53" fmla="*/ 6 h 158"/>
                  <a:gd name="T54" fmla="*/ 175 w 175"/>
                  <a:gd name="T55" fmla="*/ 1 h 158"/>
                  <a:gd name="T56" fmla="*/ 175 w 175"/>
                  <a:gd name="T57" fmla="*/ 0 h 158"/>
                  <a:gd name="T58" fmla="*/ 175 w 175"/>
                  <a:gd name="T5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5" h="158">
                    <a:moveTo>
                      <a:pt x="175" y="0"/>
                    </a:moveTo>
                    <a:lnTo>
                      <a:pt x="172" y="0"/>
                    </a:lnTo>
                    <a:lnTo>
                      <a:pt x="172" y="0"/>
                    </a:lnTo>
                    <a:lnTo>
                      <a:pt x="173" y="12"/>
                    </a:lnTo>
                    <a:lnTo>
                      <a:pt x="160" y="13"/>
                    </a:lnTo>
                    <a:lnTo>
                      <a:pt x="154" y="19"/>
                    </a:lnTo>
                    <a:lnTo>
                      <a:pt x="144" y="19"/>
                    </a:lnTo>
                    <a:lnTo>
                      <a:pt x="137" y="16"/>
                    </a:lnTo>
                    <a:lnTo>
                      <a:pt x="120" y="18"/>
                    </a:lnTo>
                    <a:lnTo>
                      <a:pt x="112" y="36"/>
                    </a:lnTo>
                    <a:lnTo>
                      <a:pt x="106" y="38"/>
                    </a:lnTo>
                    <a:lnTo>
                      <a:pt x="96" y="68"/>
                    </a:lnTo>
                    <a:lnTo>
                      <a:pt x="67" y="94"/>
                    </a:lnTo>
                    <a:lnTo>
                      <a:pt x="59" y="127"/>
                    </a:lnTo>
                    <a:lnTo>
                      <a:pt x="51" y="137"/>
                    </a:lnTo>
                    <a:lnTo>
                      <a:pt x="48" y="147"/>
                    </a:lnTo>
                    <a:lnTo>
                      <a:pt x="1" y="148"/>
                    </a:lnTo>
                    <a:lnTo>
                      <a:pt x="1" y="148"/>
                    </a:lnTo>
                    <a:lnTo>
                      <a:pt x="0" y="158"/>
                    </a:lnTo>
                    <a:lnTo>
                      <a:pt x="5" y="150"/>
                    </a:lnTo>
                    <a:lnTo>
                      <a:pt x="85" y="150"/>
                    </a:lnTo>
                    <a:lnTo>
                      <a:pt x="82" y="116"/>
                    </a:lnTo>
                    <a:lnTo>
                      <a:pt x="87" y="104"/>
                    </a:lnTo>
                    <a:lnTo>
                      <a:pt x="107" y="102"/>
                    </a:lnTo>
                    <a:lnTo>
                      <a:pt x="108" y="41"/>
                    </a:lnTo>
                    <a:lnTo>
                      <a:pt x="174" y="42"/>
                    </a:lnTo>
                    <a:lnTo>
                      <a:pt x="175" y="6"/>
                    </a:lnTo>
                    <a:lnTo>
                      <a:pt x="175" y="1"/>
                    </a:lnTo>
                    <a:lnTo>
                      <a:pt x="175" y="0"/>
                    </a:lnTo>
                    <a:lnTo>
                      <a:pt x="175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8" name="Saudi Arabia">
                <a:extLst>
                  <a:ext uri="{FF2B5EF4-FFF2-40B4-BE49-F238E27FC236}">
                    <a16:creationId xmlns:a16="http://schemas.microsoft.com/office/drawing/2014/main" id="{EAD2D836-BA13-40F0-ACDC-BC9243370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9379" y="3540978"/>
                <a:ext cx="621126" cy="528379"/>
              </a:xfrm>
              <a:custGeom>
                <a:avLst/>
                <a:gdLst>
                  <a:gd name="T0" fmla="*/ 201 w 442"/>
                  <a:gd name="T1" fmla="*/ 71 h 376"/>
                  <a:gd name="T2" fmla="*/ 107 w 442"/>
                  <a:gd name="T3" fmla="*/ 6 h 376"/>
                  <a:gd name="T4" fmla="*/ 79 w 442"/>
                  <a:gd name="T5" fmla="*/ 3 h 376"/>
                  <a:gd name="T6" fmla="*/ 63 w 442"/>
                  <a:gd name="T7" fmla="*/ 39 h 376"/>
                  <a:gd name="T8" fmla="*/ 54 w 442"/>
                  <a:gd name="T9" fmla="*/ 51 h 376"/>
                  <a:gd name="T10" fmla="*/ 35 w 442"/>
                  <a:gd name="T11" fmla="*/ 63 h 376"/>
                  <a:gd name="T12" fmla="*/ 4 w 442"/>
                  <a:gd name="T13" fmla="*/ 67 h 376"/>
                  <a:gd name="T14" fmla="*/ 2 w 442"/>
                  <a:gd name="T15" fmla="*/ 84 h 376"/>
                  <a:gd name="T16" fmla="*/ 10 w 442"/>
                  <a:gd name="T17" fmla="*/ 97 h 376"/>
                  <a:gd name="T18" fmla="*/ 36 w 442"/>
                  <a:gd name="T19" fmla="*/ 132 h 376"/>
                  <a:gd name="T20" fmla="*/ 52 w 442"/>
                  <a:gd name="T21" fmla="*/ 156 h 376"/>
                  <a:gd name="T22" fmla="*/ 58 w 442"/>
                  <a:gd name="T23" fmla="*/ 173 h 376"/>
                  <a:gd name="T24" fmla="*/ 76 w 442"/>
                  <a:gd name="T25" fmla="*/ 192 h 376"/>
                  <a:gd name="T26" fmla="*/ 100 w 442"/>
                  <a:gd name="T27" fmla="*/ 227 h 376"/>
                  <a:gd name="T28" fmla="*/ 103 w 442"/>
                  <a:gd name="T29" fmla="*/ 258 h 376"/>
                  <a:gd name="T30" fmla="*/ 128 w 442"/>
                  <a:gd name="T31" fmla="*/ 284 h 376"/>
                  <a:gd name="T32" fmla="*/ 150 w 442"/>
                  <a:gd name="T33" fmla="*/ 321 h 376"/>
                  <a:gd name="T34" fmla="*/ 173 w 442"/>
                  <a:gd name="T35" fmla="*/ 349 h 376"/>
                  <a:gd name="T36" fmla="*/ 183 w 442"/>
                  <a:gd name="T37" fmla="*/ 366 h 376"/>
                  <a:gd name="T38" fmla="*/ 194 w 442"/>
                  <a:gd name="T39" fmla="*/ 367 h 376"/>
                  <a:gd name="T40" fmla="*/ 196 w 442"/>
                  <a:gd name="T41" fmla="*/ 346 h 376"/>
                  <a:gd name="T42" fmla="*/ 211 w 442"/>
                  <a:gd name="T43" fmla="*/ 351 h 376"/>
                  <a:gd name="T44" fmla="*/ 239 w 442"/>
                  <a:gd name="T45" fmla="*/ 353 h 376"/>
                  <a:gd name="T46" fmla="*/ 267 w 442"/>
                  <a:gd name="T47" fmla="*/ 353 h 376"/>
                  <a:gd name="T48" fmla="*/ 282 w 442"/>
                  <a:gd name="T49" fmla="*/ 357 h 376"/>
                  <a:gd name="T50" fmla="*/ 313 w 442"/>
                  <a:gd name="T51" fmla="*/ 322 h 376"/>
                  <a:gd name="T52" fmla="*/ 432 w 442"/>
                  <a:gd name="T53" fmla="*/ 289 h 376"/>
                  <a:gd name="T54" fmla="*/ 431 w 442"/>
                  <a:gd name="T55" fmla="*/ 225 h 376"/>
                  <a:gd name="T56" fmla="*/ 365 w 442"/>
                  <a:gd name="T57" fmla="*/ 217 h 376"/>
                  <a:gd name="T58" fmla="*/ 353 w 442"/>
                  <a:gd name="T59" fmla="*/ 188 h 376"/>
                  <a:gd name="T60" fmla="*/ 343 w 442"/>
                  <a:gd name="T61" fmla="*/ 181 h 376"/>
                  <a:gd name="T62" fmla="*/ 333 w 442"/>
                  <a:gd name="T63" fmla="*/ 170 h 376"/>
                  <a:gd name="T64" fmla="*/ 323 w 442"/>
                  <a:gd name="T65" fmla="*/ 156 h 376"/>
                  <a:gd name="T66" fmla="*/ 321 w 442"/>
                  <a:gd name="T67" fmla="*/ 140 h 376"/>
                  <a:gd name="T68" fmla="*/ 304 w 442"/>
                  <a:gd name="T69" fmla="*/ 120 h 376"/>
                  <a:gd name="T70" fmla="*/ 288 w 442"/>
                  <a:gd name="T71" fmla="*/ 106 h 376"/>
                  <a:gd name="T72" fmla="*/ 264 w 442"/>
                  <a:gd name="T73" fmla="*/ 86 h 376"/>
                  <a:gd name="T74" fmla="*/ 240 w 442"/>
                  <a:gd name="T75" fmla="*/ 72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2" h="376">
                    <a:moveTo>
                      <a:pt x="240" y="72"/>
                    </a:moveTo>
                    <a:lnTo>
                      <a:pt x="201" y="71"/>
                    </a:lnTo>
                    <a:lnTo>
                      <a:pt x="139" y="23"/>
                    </a:lnTo>
                    <a:lnTo>
                      <a:pt x="107" y="6"/>
                    </a:lnTo>
                    <a:lnTo>
                      <a:pt x="82" y="0"/>
                    </a:lnTo>
                    <a:lnTo>
                      <a:pt x="79" y="3"/>
                    </a:lnTo>
                    <a:lnTo>
                      <a:pt x="40" y="15"/>
                    </a:lnTo>
                    <a:lnTo>
                      <a:pt x="63" y="39"/>
                    </a:lnTo>
                    <a:lnTo>
                      <a:pt x="57" y="43"/>
                    </a:lnTo>
                    <a:lnTo>
                      <a:pt x="54" y="51"/>
                    </a:lnTo>
                    <a:lnTo>
                      <a:pt x="39" y="54"/>
                    </a:lnTo>
                    <a:lnTo>
                      <a:pt x="35" y="63"/>
                    </a:lnTo>
                    <a:lnTo>
                      <a:pt x="27" y="71"/>
                    </a:lnTo>
                    <a:lnTo>
                      <a:pt x="4" y="67"/>
                    </a:lnTo>
                    <a:lnTo>
                      <a:pt x="2" y="76"/>
                    </a:lnTo>
                    <a:lnTo>
                      <a:pt x="2" y="84"/>
                    </a:lnTo>
                    <a:lnTo>
                      <a:pt x="0" y="97"/>
                    </a:lnTo>
                    <a:lnTo>
                      <a:pt x="10" y="97"/>
                    </a:lnTo>
                    <a:lnTo>
                      <a:pt x="22" y="114"/>
                    </a:lnTo>
                    <a:lnTo>
                      <a:pt x="36" y="132"/>
                    </a:lnTo>
                    <a:lnTo>
                      <a:pt x="45" y="150"/>
                    </a:lnTo>
                    <a:lnTo>
                      <a:pt x="52" y="156"/>
                    </a:lnTo>
                    <a:lnTo>
                      <a:pt x="58" y="168"/>
                    </a:lnTo>
                    <a:lnTo>
                      <a:pt x="58" y="173"/>
                    </a:lnTo>
                    <a:lnTo>
                      <a:pt x="65" y="187"/>
                    </a:lnTo>
                    <a:lnTo>
                      <a:pt x="76" y="192"/>
                    </a:lnTo>
                    <a:lnTo>
                      <a:pt x="86" y="201"/>
                    </a:lnTo>
                    <a:lnTo>
                      <a:pt x="100" y="227"/>
                    </a:lnTo>
                    <a:lnTo>
                      <a:pt x="100" y="241"/>
                    </a:lnTo>
                    <a:lnTo>
                      <a:pt x="103" y="258"/>
                    </a:lnTo>
                    <a:lnTo>
                      <a:pt x="118" y="281"/>
                    </a:lnTo>
                    <a:lnTo>
                      <a:pt x="128" y="284"/>
                    </a:lnTo>
                    <a:lnTo>
                      <a:pt x="143" y="301"/>
                    </a:lnTo>
                    <a:lnTo>
                      <a:pt x="150" y="321"/>
                    </a:lnTo>
                    <a:lnTo>
                      <a:pt x="162" y="340"/>
                    </a:lnTo>
                    <a:lnTo>
                      <a:pt x="173" y="349"/>
                    </a:lnTo>
                    <a:lnTo>
                      <a:pt x="175" y="358"/>
                    </a:lnTo>
                    <a:lnTo>
                      <a:pt x="183" y="366"/>
                    </a:lnTo>
                    <a:lnTo>
                      <a:pt x="185" y="376"/>
                    </a:lnTo>
                    <a:lnTo>
                      <a:pt x="194" y="367"/>
                    </a:lnTo>
                    <a:lnTo>
                      <a:pt x="192" y="358"/>
                    </a:lnTo>
                    <a:lnTo>
                      <a:pt x="196" y="346"/>
                    </a:lnTo>
                    <a:lnTo>
                      <a:pt x="205" y="353"/>
                    </a:lnTo>
                    <a:lnTo>
                      <a:pt x="211" y="351"/>
                    </a:lnTo>
                    <a:lnTo>
                      <a:pt x="235" y="350"/>
                    </a:lnTo>
                    <a:lnTo>
                      <a:pt x="239" y="353"/>
                    </a:lnTo>
                    <a:lnTo>
                      <a:pt x="258" y="354"/>
                    </a:lnTo>
                    <a:lnTo>
                      <a:pt x="267" y="353"/>
                    </a:lnTo>
                    <a:lnTo>
                      <a:pt x="272" y="361"/>
                    </a:lnTo>
                    <a:lnTo>
                      <a:pt x="282" y="357"/>
                    </a:lnTo>
                    <a:lnTo>
                      <a:pt x="295" y="332"/>
                    </a:lnTo>
                    <a:lnTo>
                      <a:pt x="313" y="322"/>
                    </a:lnTo>
                    <a:lnTo>
                      <a:pt x="372" y="312"/>
                    </a:lnTo>
                    <a:lnTo>
                      <a:pt x="432" y="289"/>
                    </a:lnTo>
                    <a:lnTo>
                      <a:pt x="442" y="241"/>
                    </a:lnTo>
                    <a:lnTo>
                      <a:pt x="431" y="225"/>
                    </a:lnTo>
                    <a:lnTo>
                      <a:pt x="427" y="229"/>
                    </a:lnTo>
                    <a:lnTo>
                      <a:pt x="365" y="217"/>
                    </a:lnTo>
                    <a:lnTo>
                      <a:pt x="354" y="194"/>
                    </a:lnTo>
                    <a:lnTo>
                      <a:pt x="353" y="188"/>
                    </a:lnTo>
                    <a:lnTo>
                      <a:pt x="349" y="179"/>
                    </a:lnTo>
                    <a:lnTo>
                      <a:pt x="343" y="181"/>
                    </a:lnTo>
                    <a:lnTo>
                      <a:pt x="337" y="176"/>
                    </a:lnTo>
                    <a:lnTo>
                      <a:pt x="333" y="170"/>
                    </a:lnTo>
                    <a:lnTo>
                      <a:pt x="329" y="162"/>
                    </a:lnTo>
                    <a:lnTo>
                      <a:pt x="323" y="156"/>
                    </a:lnTo>
                    <a:lnTo>
                      <a:pt x="319" y="147"/>
                    </a:lnTo>
                    <a:lnTo>
                      <a:pt x="321" y="140"/>
                    </a:lnTo>
                    <a:lnTo>
                      <a:pt x="319" y="129"/>
                    </a:lnTo>
                    <a:lnTo>
                      <a:pt x="304" y="120"/>
                    </a:lnTo>
                    <a:lnTo>
                      <a:pt x="299" y="112"/>
                    </a:lnTo>
                    <a:lnTo>
                      <a:pt x="288" y="106"/>
                    </a:lnTo>
                    <a:lnTo>
                      <a:pt x="278" y="86"/>
                    </a:lnTo>
                    <a:lnTo>
                      <a:pt x="264" y="86"/>
                    </a:lnTo>
                    <a:lnTo>
                      <a:pt x="257" y="74"/>
                    </a:lnTo>
                    <a:lnTo>
                      <a:pt x="240" y="72"/>
                    </a:lnTo>
                    <a:lnTo>
                      <a:pt x="240" y="7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9" name="Sudan">
                <a:extLst>
                  <a:ext uri="{FF2B5EF4-FFF2-40B4-BE49-F238E27FC236}">
                    <a16:creationId xmlns:a16="http://schemas.microsoft.com/office/drawing/2014/main" id="{5C352930-F8F4-4C3B-AB55-919528C6A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090" y="3879646"/>
                <a:ext cx="474979" cy="446874"/>
              </a:xfrm>
              <a:custGeom>
                <a:avLst/>
                <a:gdLst>
                  <a:gd name="T0" fmla="*/ 307 w 338"/>
                  <a:gd name="T1" fmla="*/ 120 h 318"/>
                  <a:gd name="T2" fmla="*/ 328 w 338"/>
                  <a:gd name="T3" fmla="*/ 109 h 318"/>
                  <a:gd name="T4" fmla="*/ 326 w 338"/>
                  <a:gd name="T5" fmla="*/ 86 h 318"/>
                  <a:gd name="T6" fmla="*/ 308 w 338"/>
                  <a:gd name="T7" fmla="*/ 52 h 318"/>
                  <a:gd name="T8" fmla="*/ 308 w 338"/>
                  <a:gd name="T9" fmla="*/ 24 h 318"/>
                  <a:gd name="T10" fmla="*/ 219 w 338"/>
                  <a:gd name="T11" fmla="*/ 0 h 318"/>
                  <a:gd name="T12" fmla="*/ 57 w 338"/>
                  <a:gd name="T13" fmla="*/ 0 h 318"/>
                  <a:gd name="T14" fmla="*/ 35 w 338"/>
                  <a:gd name="T15" fmla="*/ 48 h 318"/>
                  <a:gd name="T16" fmla="*/ 39 w 338"/>
                  <a:gd name="T17" fmla="*/ 152 h 318"/>
                  <a:gd name="T18" fmla="*/ 12 w 338"/>
                  <a:gd name="T19" fmla="*/ 168 h 318"/>
                  <a:gd name="T20" fmla="*/ 11 w 338"/>
                  <a:gd name="T21" fmla="*/ 188 h 318"/>
                  <a:gd name="T22" fmla="*/ 7 w 338"/>
                  <a:gd name="T23" fmla="*/ 205 h 318"/>
                  <a:gd name="T24" fmla="*/ 0 w 338"/>
                  <a:gd name="T25" fmla="*/ 224 h 318"/>
                  <a:gd name="T26" fmla="*/ 12 w 338"/>
                  <a:gd name="T27" fmla="*/ 232 h 318"/>
                  <a:gd name="T28" fmla="*/ 21 w 338"/>
                  <a:gd name="T29" fmla="*/ 253 h 318"/>
                  <a:gd name="T30" fmla="*/ 23 w 338"/>
                  <a:gd name="T31" fmla="*/ 268 h 318"/>
                  <a:gd name="T32" fmla="*/ 35 w 338"/>
                  <a:gd name="T33" fmla="*/ 293 h 318"/>
                  <a:gd name="T34" fmla="*/ 34 w 338"/>
                  <a:gd name="T35" fmla="*/ 310 h 318"/>
                  <a:gd name="T36" fmla="*/ 43 w 338"/>
                  <a:gd name="T37" fmla="*/ 318 h 318"/>
                  <a:gd name="T38" fmla="*/ 56 w 338"/>
                  <a:gd name="T39" fmla="*/ 311 h 318"/>
                  <a:gd name="T40" fmla="*/ 67 w 338"/>
                  <a:gd name="T41" fmla="*/ 279 h 318"/>
                  <a:gd name="T42" fmla="*/ 86 w 338"/>
                  <a:gd name="T43" fmla="*/ 282 h 318"/>
                  <a:gd name="T44" fmla="*/ 103 w 338"/>
                  <a:gd name="T45" fmla="*/ 298 h 318"/>
                  <a:gd name="T46" fmla="*/ 125 w 338"/>
                  <a:gd name="T47" fmla="*/ 295 h 318"/>
                  <a:gd name="T48" fmla="*/ 148 w 338"/>
                  <a:gd name="T49" fmla="*/ 300 h 318"/>
                  <a:gd name="T50" fmla="*/ 161 w 338"/>
                  <a:gd name="T51" fmla="*/ 291 h 318"/>
                  <a:gd name="T52" fmla="*/ 170 w 338"/>
                  <a:gd name="T53" fmla="*/ 279 h 318"/>
                  <a:gd name="T54" fmla="*/ 198 w 338"/>
                  <a:gd name="T55" fmla="*/ 290 h 318"/>
                  <a:gd name="T56" fmla="*/ 219 w 338"/>
                  <a:gd name="T57" fmla="*/ 260 h 318"/>
                  <a:gd name="T58" fmla="*/ 212 w 338"/>
                  <a:gd name="T59" fmla="*/ 239 h 318"/>
                  <a:gd name="T60" fmla="*/ 226 w 338"/>
                  <a:gd name="T61" fmla="*/ 232 h 318"/>
                  <a:gd name="T62" fmla="*/ 233 w 338"/>
                  <a:gd name="T63" fmla="*/ 252 h 318"/>
                  <a:gd name="T64" fmla="*/ 247 w 338"/>
                  <a:gd name="T65" fmla="*/ 278 h 318"/>
                  <a:gd name="T66" fmla="*/ 250 w 338"/>
                  <a:gd name="T67" fmla="*/ 297 h 318"/>
                  <a:gd name="T68" fmla="*/ 253 w 338"/>
                  <a:gd name="T69" fmla="*/ 295 h 318"/>
                  <a:gd name="T70" fmla="*/ 268 w 338"/>
                  <a:gd name="T71" fmla="*/ 264 h 318"/>
                  <a:gd name="T72" fmla="*/ 278 w 338"/>
                  <a:gd name="T73" fmla="*/ 236 h 318"/>
                  <a:gd name="T74" fmla="*/ 299 w 338"/>
                  <a:gd name="T75" fmla="*/ 201 h 318"/>
                  <a:gd name="T76" fmla="*/ 299 w 338"/>
                  <a:gd name="T77" fmla="*/ 171 h 318"/>
                  <a:gd name="T78" fmla="*/ 305 w 338"/>
                  <a:gd name="T79" fmla="*/ 136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" h="318">
                    <a:moveTo>
                      <a:pt x="305" y="136"/>
                    </a:moveTo>
                    <a:lnTo>
                      <a:pt x="307" y="120"/>
                    </a:lnTo>
                    <a:lnTo>
                      <a:pt x="313" y="112"/>
                    </a:lnTo>
                    <a:lnTo>
                      <a:pt x="328" y="109"/>
                    </a:lnTo>
                    <a:lnTo>
                      <a:pt x="338" y="96"/>
                    </a:lnTo>
                    <a:lnTo>
                      <a:pt x="326" y="86"/>
                    </a:lnTo>
                    <a:lnTo>
                      <a:pt x="317" y="81"/>
                    </a:lnTo>
                    <a:lnTo>
                      <a:pt x="308" y="52"/>
                    </a:lnTo>
                    <a:lnTo>
                      <a:pt x="304" y="28"/>
                    </a:lnTo>
                    <a:lnTo>
                      <a:pt x="308" y="24"/>
                    </a:lnTo>
                    <a:lnTo>
                      <a:pt x="301" y="0"/>
                    </a:lnTo>
                    <a:lnTo>
                      <a:pt x="219" y="0"/>
                    </a:lnTo>
                    <a:lnTo>
                      <a:pt x="139" y="0"/>
                    </a:lnTo>
                    <a:lnTo>
                      <a:pt x="57" y="0"/>
                    </a:lnTo>
                    <a:lnTo>
                      <a:pt x="59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39" y="152"/>
                    </a:lnTo>
                    <a:lnTo>
                      <a:pt x="21" y="151"/>
                    </a:lnTo>
                    <a:lnTo>
                      <a:pt x="12" y="168"/>
                    </a:lnTo>
                    <a:lnTo>
                      <a:pt x="7" y="183"/>
                    </a:lnTo>
                    <a:lnTo>
                      <a:pt x="11" y="188"/>
                    </a:lnTo>
                    <a:lnTo>
                      <a:pt x="5" y="196"/>
                    </a:lnTo>
                    <a:lnTo>
                      <a:pt x="7" y="205"/>
                    </a:lnTo>
                    <a:lnTo>
                      <a:pt x="2" y="215"/>
                    </a:lnTo>
                    <a:lnTo>
                      <a:pt x="0" y="224"/>
                    </a:lnTo>
                    <a:lnTo>
                      <a:pt x="7" y="223"/>
                    </a:lnTo>
                    <a:lnTo>
                      <a:pt x="12" y="232"/>
                    </a:lnTo>
                    <a:lnTo>
                      <a:pt x="13" y="246"/>
                    </a:lnTo>
                    <a:lnTo>
                      <a:pt x="21" y="253"/>
                    </a:lnTo>
                    <a:lnTo>
                      <a:pt x="21" y="258"/>
                    </a:lnTo>
                    <a:lnTo>
                      <a:pt x="23" y="268"/>
                    </a:lnTo>
                    <a:lnTo>
                      <a:pt x="35" y="283"/>
                    </a:lnTo>
                    <a:lnTo>
                      <a:pt x="35" y="293"/>
                    </a:lnTo>
                    <a:lnTo>
                      <a:pt x="33" y="303"/>
                    </a:lnTo>
                    <a:lnTo>
                      <a:pt x="34" y="310"/>
                    </a:lnTo>
                    <a:lnTo>
                      <a:pt x="41" y="317"/>
                    </a:lnTo>
                    <a:lnTo>
                      <a:pt x="43" y="318"/>
                    </a:lnTo>
                    <a:lnTo>
                      <a:pt x="49" y="315"/>
                    </a:lnTo>
                    <a:lnTo>
                      <a:pt x="56" y="311"/>
                    </a:lnTo>
                    <a:lnTo>
                      <a:pt x="62" y="290"/>
                    </a:lnTo>
                    <a:lnTo>
                      <a:pt x="67" y="279"/>
                    </a:lnTo>
                    <a:lnTo>
                      <a:pt x="82" y="276"/>
                    </a:lnTo>
                    <a:lnTo>
                      <a:pt x="86" y="282"/>
                    </a:lnTo>
                    <a:lnTo>
                      <a:pt x="97" y="296"/>
                    </a:lnTo>
                    <a:lnTo>
                      <a:pt x="103" y="298"/>
                    </a:lnTo>
                    <a:lnTo>
                      <a:pt x="110" y="294"/>
                    </a:lnTo>
                    <a:lnTo>
                      <a:pt x="125" y="295"/>
                    </a:lnTo>
                    <a:lnTo>
                      <a:pt x="128" y="300"/>
                    </a:lnTo>
                    <a:lnTo>
                      <a:pt x="148" y="300"/>
                    </a:lnTo>
                    <a:lnTo>
                      <a:pt x="149" y="295"/>
                    </a:lnTo>
                    <a:lnTo>
                      <a:pt x="161" y="291"/>
                    </a:lnTo>
                    <a:lnTo>
                      <a:pt x="162" y="283"/>
                    </a:lnTo>
                    <a:lnTo>
                      <a:pt x="170" y="279"/>
                    </a:lnTo>
                    <a:lnTo>
                      <a:pt x="188" y="293"/>
                    </a:lnTo>
                    <a:lnTo>
                      <a:pt x="198" y="290"/>
                    </a:lnTo>
                    <a:lnTo>
                      <a:pt x="208" y="273"/>
                    </a:lnTo>
                    <a:lnTo>
                      <a:pt x="219" y="260"/>
                    </a:lnTo>
                    <a:lnTo>
                      <a:pt x="218" y="245"/>
                    </a:lnTo>
                    <a:lnTo>
                      <a:pt x="212" y="239"/>
                    </a:lnTo>
                    <a:lnTo>
                      <a:pt x="225" y="238"/>
                    </a:lnTo>
                    <a:lnTo>
                      <a:pt x="226" y="232"/>
                    </a:lnTo>
                    <a:lnTo>
                      <a:pt x="235" y="234"/>
                    </a:lnTo>
                    <a:lnTo>
                      <a:pt x="233" y="252"/>
                    </a:lnTo>
                    <a:lnTo>
                      <a:pt x="237" y="268"/>
                    </a:lnTo>
                    <a:lnTo>
                      <a:pt x="247" y="278"/>
                    </a:lnTo>
                    <a:lnTo>
                      <a:pt x="250" y="286"/>
                    </a:lnTo>
                    <a:lnTo>
                      <a:pt x="250" y="297"/>
                    </a:lnTo>
                    <a:lnTo>
                      <a:pt x="253" y="298"/>
                    </a:lnTo>
                    <a:lnTo>
                      <a:pt x="253" y="295"/>
                    </a:lnTo>
                    <a:lnTo>
                      <a:pt x="259" y="270"/>
                    </a:lnTo>
                    <a:lnTo>
                      <a:pt x="268" y="264"/>
                    </a:lnTo>
                    <a:lnTo>
                      <a:pt x="270" y="253"/>
                    </a:lnTo>
                    <a:lnTo>
                      <a:pt x="278" y="236"/>
                    </a:lnTo>
                    <a:lnTo>
                      <a:pt x="290" y="224"/>
                    </a:lnTo>
                    <a:lnTo>
                      <a:pt x="299" y="201"/>
                    </a:lnTo>
                    <a:lnTo>
                      <a:pt x="301" y="181"/>
                    </a:lnTo>
                    <a:lnTo>
                      <a:pt x="299" y="171"/>
                    </a:lnTo>
                    <a:lnTo>
                      <a:pt x="305" y="136"/>
                    </a:lnTo>
                    <a:lnTo>
                      <a:pt x="305" y="136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0" name="South Sudan">
                <a:extLst>
                  <a:ext uri="{FF2B5EF4-FFF2-40B4-BE49-F238E27FC236}">
                    <a16:creationId xmlns:a16="http://schemas.microsoft.com/office/drawing/2014/main" id="{2F30DCCE-C379-4B94-94E2-2A28243C9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5516" y="4205667"/>
                <a:ext cx="337263" cy="290890"/>
              </a:xfrm>
              <a:custGeom>
                <a:avLst/>
                <a:gdLst>
                  <a:gd name="T0" fmla="*/ 204 w 240"/>
                  <a:gd name="T1" fmla="*/ 46 h 207"/>
                  <a:gd name="T2" fmla="*/ 190 w 240"/>
                  <a:gd name="T3" fmla="*/ 20 h 207"/>
                  <a:gd name="T4" fmla="*/ 183 w 240"/>
                  <a:gd name="T5" fmla="*/ 0 h 207"/>
                  <a:gd name="T6" fmla="*/ 169 w 240"/>
                  <a:gd name="T7" fmla="*/ 7 h 207"/>
                  <a:gd name="T8" fmla="*/ 176 w 240"/>
                  <a:gd name="T9" fmla="*/ 28 h 207"/>
                  <a:gd name="T10" fmla="*/ 155 w 240"/>
                  <a:gd name="T11" fmla="*/ 58 h 207"/>
                  <a:gd name="T12" fmla="*/ 127 w 240"/>
                  <a:gd name="T13" fmla="*/ 47 h 207"/>
                  <a:gd name="T14" fmla="*/ 118 w 240"/>
                  <a:gd name="T15" fmla="*/ 59 h 207"/>
                  <a:gd name="T16" fmla="*/ 105 w 240"/>
                  <a:gd name="T17" fmla="*/ 68 h 207"/>
                  <a:gd name="T18" fmla="*/ 82 w 240"/>
                  <a:gd name="T19" fmla="*/ 63 h 207"/>
                  <a:gd name="T20" fmla="*/ 60 w 240"/>
                  <a:gd name="T21" fmla="*/ 66 h 207"/>
                  <a:gd name="T22" fmla="*/ 43 w 240"/>
                  <a:gd name="T23" fmla="*/ 50 h 207"/>
                  <a:gd name="T24" fmla="*/ 24 w 240"/>
                  <a:gd name="T25" fmla="*/ 47 h 207"/>
                  <a:gd name="T26" fmla="*/ 13 w 240"/>
                  <a:gd name="T27" fmla="*/ 79 h 207"/>
                  <a:gd name="T28" fmla="*/ 0 w 240"/>
                  <a:gd name="T29" fmla="*/ 86 h 207"/>
                  <a:gd name="T30" fmla="*/ 26 w 240"/>
                  <a:gd name="T31" fmla="*/ 105 h 207"/>
                  <a:gd name="T32" fmla="*/ 40 w 240"/>
                  <a:gd name="T33" fmla="*/ 125 h 207"/>
                  <a:gd name="T34" fmla="*/ 55 w 240"/>
                  <a:gd name="T35" fmla="*/ 149 h 207"/>
                  <a:gd name="T36" fmla="*/ 74 w 240"/>
                  <a:gd name="T37" fmla="*/ 167 h 207"/>
                  <a:gd name="T38" fmla="*/ 96 w 240"/>
                  <a:gd name="T39" fmla="*/ 190 h 207"/>
                  <a:gd name="T40" fmla="*/ 112 w 240"/>
                  <a:gd name="T41" fmla="*/ 187 h 207"/>
                  <a:gd name="T42" fmla="*/ 129 w 240"/>
                  <a:gd name="T43" fmla="*/ 191 h 207"/>
                  <a:gd name="T44" fmla="*/ 147 w 240"/>
                  <a:gd name="T45" fmla="*/ 207 h 207"/>
                  <a:gd name="T46" fmla="*/ 169 w 240"/>
                  <a:gd name="T47" fmla="*/ 206 h 207"/>
                  <a:gd name="T48" fmla="*/ 201 w 240"/>
                  <a:gd name="T49" fmla="*/ 201 h 207"/>
                  <a:gd name="T50" fmla="*/ 226 w 240"/>
                  <a:gd name="T51" fmla="*/ 176 h 207"/>
                  <a:gd name="T52" fmla="*/ 227 w 240"/>
                  <a:gd name="T53" fmla="*/ 134 h 207"/>
                  <a:gd name="T54" fmla="*/ 214 w 240"/>
                  <a:gd name="T55" fmla="*/ 120 h 207"/>
                  <a:gd name="T56" fmla="*/ 190 w 240"/>
                  <a:gd name="T57" fmla="*/ 105 h 207"/>
                  <a:gd name="T58" fmla="*/ 208 w 240"/>
                  <a:gd name="T59" fmla="*/ 92 h 207"/>
                  <a:gd name="T60" fmla="*/ 210 w 240"/>
                  <a:gd name="T61" fmla="*/ 66 h 207"/>
                  <a:gd name="T62" fmla="*/ 207 w 240"/>
                  <a:gd name="T63" fmla="*/ 54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0" h="207">
                    <a:moveTo>
                      <a:pt x="207" y="54"/>
                    </a:moveTo>
                    <a:lnTo>
                      <a:pt x="204" y="46"/>
                    </a:lnTo>
                    <a:lnTo>
                      <a:pt x="194" y="36"/>
                    </a:lnTo>
                    <a:lnTo>
                      <a:pt x="190" y="20"/>
                    </a:lnTo>
                    <a:lnTo>
                      <a:pt x="192" y="2"/>
                    </a:lnTo>
                    <a:lnTo>
                      <a:pt x="183" y="0"/>
                    </a:lnTo>
                    <a:lnTo>
                      <a:pt x="182" y="6"/>
                    </a:lnTo>
                    <a:lnTo>
                      <a:pt x="169" y="7"/>
                    </a:lnTo>
                    <a:lnTo>
                      <a:pt x="175" y="13"/>
                    </a:lnTo>
                    <a:lnTo>
                      <a:pt x="176" y="28"/>
                    </a:lnTo>
                    <a:lnTo>
                      <a:pt x="165" y="41"/>
                    </a:lnTo>
                    <a:lnTo>
                      <a:pt x="155" y="58"/>
                    </a:lnTo>
                    <a:lnTo>
                      <a:pt x="145" y="61"/>
                    </a:lnTo>
                    <a:lnTo>
                      <a:pt x="127" y="47"/>
                    </a:lnTo>
                    <a:lnTo>
                      <a:pt x="119" y="51"/>
                    </a:lnTo>
                    <a:lnTo>
                      <a:pt x="118" y="59"/>
                    </a:lnTo>
                    <a:lnTo>
                      <a:pt x="106" y="63"/>
                    </a:lnTo>
                    <a:lnTo>
                      <a:pt x="105" y="68"/>
                    </a:lnTo>
                    <a:lnTo>
                      <a:pt x="85" y="68"/>
                    </a:lnTo>
                    <a:lnTo>
                      <a:pt x="82" y="63"/>
                    </a:lnTo>
                    <a:lnTo>
                      <a:pt x="67" y="62"/>
                    </a:lnTo>
                    <a:lnTo>
                      <a:pt x="60" y="66"/>
                    </a:lnTo>
                    <a:lnTo>
                      <a:pt x="54" y="64"/>
                    </a:lnTo>
                    <a:lnTo>
                      <a:pt x="43" y="50"/>
                    </a:lnTo>
                    <a:lnTo>
                      <a:pt x="39" y="44"/>
                    </a:lnTo>
                    <a:lnTo>
                      <a:pt x="24" y="47"/>
                    </a:lnTo>
                    <a:lnTo>
                      <a:pt x="19" y="58"/>
                    </a:lnTo>
                    <a:lnTo>
                      <a:pt x="13" y="79"/>
                    </a:lnTo>
                    <a:lnTo>
                      <a:pt x="6" y="83"/>
                    </a:lnTo>
                    <a:lnTo>
                      <a:pt x="0" y="86"/>
                    </a:lnTo>
                    <a:lnTo>
                      <a:pt x="14" y="95"/>
                    </a:lnTo>
                    <a:lnTo>
                      <a:pt x="26" y="105"/>
                    </a:lnTo>
                    <a:lnTo>
                      <a:pt x="26" y="113"/>
                    </a:lnTo>
                    <a:lnTo>
                      <a:pt x="40" y="125"/>
                    </a:lnTo>
                    <a:lnTo>
                      <a:pt x="49" y="135"/>
                    </a:lnTo>
                    <a:lnTo>
                      <a:pt x="55" y="149"/>
                    </a:lnTo>
                    <a:lnTo>
                      <a:pt x="71" y="159"/>
                    </a:lnTo>
                    <a:lnTo>
                      <a:pt x="74" y="167"/>
                    </a:lnTo>
                    <a:lnTo>
                      <a:pt x="87" y="186"/>
                    </a:lnTo>
                    <a:lnTo>
                      <a:pt x="96" y="190"/>
                    </a:lnTo>
                    <a:lnTo>
                      <a:pt x="102" y="185"/>
                    </a:lnTo>
                    <a:lnTo>
                      <a:pt x="112" y="187"/>
                    </a:lnTo>
                    <a:lnTo>
                      <a:pt x="123" y="182"/>
                    </a:lnTo>
                    <a:lnTo>
                      <a:pt x="129" y="191"/>
                    </a:lnTo>
                    <a:lnTo>
                      <a:pt x="147" y="207"/>
                    </a:lnTo>
                    <a:lnTo>
                      <a:pt x="147" y="207"/>
                    </a:lnTo>
                    <a:lnTo>
                      <a:pt x="156" y="201"/>
                    </a:lnTo>
                    <a:lnTo>
                      <a:pt x="169" y="206"/>
                    </a:lnTo>
                    <a:lnTo>
                      <a:pt x="186" y="201"/>
                    </a:lnTo>
                    <a:lnTo>
                      <a:pt x="201" y="201"/>
                    </a:lnTo>
                    <a:lnTo>
                      <a:pt x="213" y="190"/>
                    </a:lnTo>
                    <a:lnTo>
                      <a:pt x="226" y="176"/>
                    </a:lnTo>
                    <a:lnTo>
                      <a:pt x="240" y="160"/>
                    </a:lnTo>
                    <a:lnTo>
                      <a:pt x="227" y="134"/>
                    </a:lnTo>
                    <a:lnTo>
                      <a:pt x="217" y="129"/>
                    </a:lnTo>
                    <a:lnTo>
                      <a:pt x="214" y="120"/>
                    </a:lnTo>
                    <a:lnTo>
                      <a:pt x="203" y="107"/>
                    </a:lnTo>
                    <a:lnTo>
                      <a:pt x="190" y="105"/>
                    </a:lnTo>
                    <a:lnTo>
                      <a:pt x="197" y="92"/>
                    </a:lnTo>
                    <a:lnTo>
                      <a:pt x="208" y="92"/>
                    </a:lnTo>
                    <a:lnTo>
                      <a:pt x="211" y="85"/>
                    </a:lnTo>
                    <a:lnTo>
                      <a:pt x="210" y="66"/>
                    </a:lnTo>
                    <a:lnTo>
                      <a:pt x="207" y="65"/>
                    </a:lnTo>
                    <a:lnTo>
                      <a:pt x="207" y="54"/>
                    </a:lnTo>
                    <a:lnTo>
                      <a:pt x="207" y="54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1" name="Senegal">
                <a:extLst>
                  <a:ext uri="{FF2B5EF4-FFF2-40B4-BE49-F238E27FC236}">
                    <a16:creationId xmlns:a16="http://schemas.microsoft.com/office/drawing/2014/main" id="{2472B0FB-6698-4F68-8F4A-59128A982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8559" y="4059520"/>
                <a:ext cx="178468" cy="143337"/>
              </a:xfrm>
              <a:custGeom>
                <a:avLst/>
                <a:gdLst>
                  <a:gd name="T0" fmla="*/ 113 w 127"/>
                  <a:gd name="T1" fmla="*/ 48 h 102"/>
                  <a:gd name="T2" fmla="*/ 99 w 127"/>
                  <a:gd name="T3" fmla="*/ 31 h 102"/>
                  <a:gd name="T4" fmla="*/ 87 w 127"/>
                  <a:gd name="T5" fmla="*/ 13 h 102"/>
                  <a:gd name="T6" fmla="*/ 74 w 127"/>
                  <a:gd name="T7" fmla="*/ 8 h 102"/>
                  <a:gd name="T8" fmla="*/ 64 w 127"/>
                  <a:gd name="T9" fmla="*/ 0 h 102"/>
                  <a:gd name="T10" fmla="*/ 53 w 127"/>
                  <a:gd name="T11" fmla="*/ 0 h 102"/>
                  <a:gd name="T12" fmla="*/ 42 w 127"/>
                  <a:gd name="T13" fmla="*/ 6 h 102"/>
                  <a:gd name="T14" fmla="*/ 32 w 127"/>
                  <a:gd name="T15" fmla="*/ 4 h 102"/>
                  <a:gd name="T16" fmla="*/ 25 w 127"/>
                  <a:gd name="T17" fmla="*/ 12 h 102"/>
                  <a:gd name="T18" fmla="*/ 20 w 127"/>
                  <a:gd name="T19" fmla="*/ 24 h 102"/>
                  <a:gd name="T20" fmla="*/ 9 w 127"/>
                  <a:gd name="T21" fmla="*/ 41 h 102"/>
                  <a:gd name="T22" fmla="*/ 0 w 127"/>
                  <a:gd name="T23" fmla="*/ 45 h 102"/>
                  <a:gd name="T24" fmla="*/ 10 w 127"/>
                  <a:gd name="T25" fmla="*/ 54 h 102"/>
                  <a:gd name="T26" fmla="*/ 18 w 127"/>
                  <a:gd name="T27" fmla="*/ 72 h 102"/>
                  <a:gd name="T28" fmla="*/ 41 w 127"/>
                  <a:gd name="T29" fmla="*/ 71 h 102"/>
                  <a:gd name="T30" fmla="*/ 46 w 127"/>
                  <a:gd name="T31" fmla="*/ 66 h 102"/>
                  <a:gd name="T32" fmla="*/ 53 w 127"/>
                  <a:gd name="T33" fmla="*/ 66 h 102"/>
                  <a:gd name="T34" fmla="*/ 60 w 127"/>
                  <a:gd name="T35" fmla="*/ 71 h 102"/>
                  <a:gd name="T36" fmla="*/ 67 w 127"/>
                  <a:gd name="T37" fmla="*/ 71 h 102"/>
                  <a:gd name="T38" fmla="*/ 74 w 127"/>
                  <a:gd name="T39" fmla="*/ 68 h 102"/>
                  <a:gd name="T40" fmla="*/ 78 w 127"/>
                  <a:gd name="T41" fmla="*/ 74 h 102"/>
                  <a:gd name="T42" fmla="*/ 69 w 127"/>
                  <a:gd name="T43" fmla="*/ 80 h 102"/>
                  <a:gd name="T44" fmla="*/ 60 w 127"/>
                  <a:gd name="T45" fmla="*/ 79 h 102"/>
                  <a:gd name="T46" fmla="*/ 51 w 127"/>
                  <a:gd name="T47" fmla="*/ 74 h 102"/>
                  <a:gd name="T48" fmla="*/ 43 w 127"/>
                  <a:gd name="T49" fmla="*/ 80 h 102"/>
                  <a:gd name="T50" fmla="*/ 40 w 127"/>
                  <a:gd name="T51" fmla="*/ 80 h 102"/>
                  <a:gd name="T52" fmla="*/ 34 w 127"/>
                  <a:gd name="T53" fmla="*/ 83 h 102"/>
                  <a:gd name="T54" fmla="*/ 15 w 127"/>
                  <a:gd name="T55" fmla="*/ 83 h 102"/>
                  <a:gd name="T56" fmla="*/ 18 w 127"/>
                  <a:gd name="T57" fmla="*/ 101 h 102"/>
                  <a:gd name="T58" fmla="*/ 29 w 127"/>
                  <a:gd name="T59" fmla="*/ 97 h 102"/>
                  <a:gd name="T60" fmla="*/ 37 w 127"/>
                  <a:gd name="T61" fmla="*/ 97 h 102"/>
                  <a:gd name="T62" fmla="*/ 42 w 127"/>
                  <a:gd name="T63" fmla="*/ 95 h 102"/>
                  <a:gd name="T64" fmla="*/ 81 w 127"/>
                  <a:gd name="T65" fmla="*/ 96 h 102"/>
                  <a:gd name="T66" fmla="*/ 91 w 127"/>
                  <a:gd name="T67" fmla="*/ 97 h 102"/>
                  <a:gd name="T68" fmla="*/ 106 w 127"/>
                  <a:gd name="T69" fmla="*/ 102 h 102"/>
                  <a:gd name="T70" fmla="*/ 111 w 127"/>
                  <a:gd name="T71" fmla="*/ 101 h 102"/>
                  <a:gd name="T72" fmla="*/ 112 w 127"/>
                  <a:gd name="T73" fmla="*/ 99 h 102"/>
                  <a:gd name="T74" fmla="*/ 123 w 127"/>
                  <a:gd name="T75" fmla="*/ 101 h 102"/>
                  <a:gd name="T76" fmla="*/ 126 w 127"/>
                  <a:gd name="T77" fmla="*/ 99 h 102"/>
                  <a:gd name="T78" fmla="*/ 127 w 127"/>
                  <a:gd name="T79" fmla="*/ 92 h 102"/>
                  <a:gd name="T80" fmla="*/ 126 w 127"/>
                  <a:gd name="T81" fmla="*/ 83 h 102"/>
                  <a:gd name="T82" fmla="*/ 118 w 127"/>
                  <a:gd name="T83" fmla="*/ 76 h 102"/>
                  <a:gd name="T84" fmla="*/ 113 w 127"/>
                  <a:gd name="T85" fmla="*/ 62 h 102"/>
                  <a:gd name="T86" fmla="*/ 113 w 127"/>
                  <a:gd name="T87" fmla="*/ 48 h 102"/>
                  <a:gd name="T88" fmla="*/ 113 w 127"/>
                  <a:gd name="T89" fmla="*/ 4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7" h="102">
                    <a:moveTo>
                      <a:pt x="113" y="48"/>
                    </a:moveTo>
                    <a:lnTo>
                      <a:pt x="99" y="31"/>
                    </a:lnTo>
                    <a:lnTo>
                      <a:pt x="87" y="13"/>
                    </a:lnTo>
                    <a:lnTo>
                      <a:pt x="74" y="8"/>
                    </a:lnTo>
                    <a:lnTo>
                      <a:pt x="64" y="0"/>
                    </a:lnTo>
                    <a:lnTo>
                      <a:pt x="53" y="0"/>
                    </a:lnTo>
                    <a:lnTo>
                      <a:pt x="42" y="6"/>
                    </a:lnTo>
                    <a:lnTo>
                      <a:pt x="32" y="4"/>
                    </a:lnTo>
                    <a:lnTo>
                      <a:pt x="25" y="12"/>
                    </a:lnTo>
                    <a:lnTo>
                      <a:pt x="20" y="24"/>
                    </a:lnTo>
                    <a:lnTo>
                      <a:pt x="9" y="41"/>
                    </a:lnTo>
                    <a:lnTo>
                      <a:pt x="0" y="45"/>
                    </a:lnTo>
                    <a:lnTo>
                      <a:pt x="10" y="54"/>
                    </a:lnTo>
                    <a:lnTo>
                      <a:pt x="18" y="72"/>
                    </a:lnTo>
                    <a:lnTo>
                      <a:pt x="41" y="71"/>
                    </a:lnTo>
                    <a:lnTo>
                      <a:pt x="46" y="66"/>
                    </a:lnTo>
                    <a:lnTo>
                      <a:pt x="53" y="66"/>
                    </a:lnTo>
                    <a:lnTo>
                      <a:pt x="60" y="71"/>
                    </a:lnTo>
                    <a:lnTo>
                      <a:pt x="67" y="71"/>
                    </a:lnTo>
                    <a:lnTo>
                      <a:pt x="74" y="68"/>
                    </a:lnTo>
                    <a:lnTo>
                      <a:pt x="78" y="74"/>
                    </a:lnTo>
                    <a:lnTo>
                      <a:pt x="69" y="80"/>
                    </a:lnTo>
                    <a:lnTo>
                      <a:pt x="60" y="79"/>
                    </a:lnTo>
                    <a:lnTo>
                      <a:pt x="51" y="74"/>
                    </a:lnTo>
                    <a:lnTo>
                      <a:pt x="43" y="80"/>
                    </a:lnTo>
                    <a:lnTo>
                      <a:pt x="40" y="80"/>
                    </a:lnTo>
                    <a:lnTo>
                      <a:pt x="34" y="83"/>
                    </a:lnTo>
                    <a:lnTo>
                      <a:pt x="15" y="83"/>
                    </a:lnTo>
                    <a:lnTo>
                      <a:pt x="18" y="101"/>
                    </a:lnTo>
                    <a:lnTo>
                      <a:pt x="29" y="97"/>
                    </a:lnTo>
                    <a:lnTo>
                      <a:pt x="37" y="97"/>
                    </a:lnTo>
                    <a:lnTo>
                      <a:pt x="42" y="95"/>
                    </a:lnTo>
                    <a:lnTo>
                      <a:pt x="81" y="96"/>
                    </a:lnTo>
                    <a:lnTo>
                      <a:pt x="91" y="97"/>
                    </a:lnTo>
                    <a:lnTo>
                      <a:pt x="106" y="102"/>
                    </a:lnTo>
                    <a:lnTo>
                      <a:pt x="111" y="101"/>
                    </a:lnTo>
                    <a:lnTo>
                      <a:pt x="112" y="99"/>
                    </a:lnTo>
                    <a:lnTo>
                      <a:pt x="123" y="101"/>
                    </a:lnTo>
                    <a:lnTo>
                      <a:pt x="126" y="99"/>
                    </a:lnTo>
                    <a:lnTo>
                      <a:pt x="127" y="92"/>
                    </a:lnTo>
                    <a:lnTo>
                      <a:pt x="126" y="83"/>
                    </a:lnTo>
                    <a:lnTo>
                      <a:pt x="118" y="76"/>
                    </a:lnTo>
                    <a:lnTo>
                      <a:pt x="113" y="62"/>
                    </a:lnTo>
                    <a:lnTo>
                      <a:pt x="113" y="48"/>
                    </a:lnTo>
                    <a:lnTo>
                      <a:pt x="113" y="48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2" name="Sierra Leone">
                <a:extLst>
                  <a:ext uri="{FF2B5EF4-FFF2-40B4-BE49-F238E27FC236}">
                    <a16:creationId xmlns:a16="http://schemas.microsoft.com/office/drawing/2014/main" id="{9A245835-8EAB-4BB0-89C7-0374FB73D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627" y="4278741"/>
                <a:ext cx="89937" cy="109611"/>
              </a:xfrm>
              <a:custGeom>
                <a:avLst/>
                <a:gdLst>
                  <a:gd name="T0" fmla="*/ 64 w 64"/>
                  <a:gd name="T1" fmla="*/ 39 h 78"/>
                  <a:gd name="T2" fmla="*/ 58 w 64"/>
                  <a:gd name="T3" fmla="*/ 40 h 78"/>
                  <a:gd name="T4" fmla="*/ 58 w 64"/>
                  <a:gd name="T5" fmla="*/ 32 h 78"/>
                  <a:gd name="T6" fmla="*/ 54 w 64"/>
                  <a:gd name="T7" fmla="*/ 25 h 78"/>
                  <a:gd name="T8" fmla="*/ 55 w 64"/>
                  <a:gd name="T9" fmla="*/ 19 h 78"/>
                  <a:gd name="T10" fmla="*/ 51 w 64"/>
                  <a:gd name="T11" fmla="*/ 9 h 78"/>
                  <a:gd name="T12" fmla="*/ 45 w 64"/>
                  <a:gd name="T13" fmla="*/ 0 h 78"/>
                  <a:gd name="T14" fmla="*/ 28 w 64"/>
                  <a:gd name="T15" fmla="*/ 0 h 78"/>
                  <a:gd name="T16" fmla="*/ 23 w 64"/>
                  <a:gd name="T17" fmla="*/ 5 h 78"/>
                  <a:gd name="T18" fmla="*/ 18 w 64"/>
                  <a:gd name="T19" fmla="*/ 5 h 78"/>
                  <a:gd name="T20" fmla="*/ 14 w 64"/>
                  <a:gd name="T21" fmla="*/ 11 h 78"/>
                  <a:gd name="T22" fmla="*/ 11 w 64"/>
                  <a:gd name="T23" fmla="*/ 17 h 78"/>
                  <a:gd name="T24" fmla="*/ 0 w 64"/>
                  <a:gd name="T25" fmla="*/ 27 h 78"/>
                  <a:gd name="T26" fmla="*/ 3 w 64"/>
                  <a:gd name="T27" fmla="*/ 45 h 78"/>
                  <a:gd name="T28" fmla="*/ 6 w 64"/>
                  <a:gd name="T29" fmla="*/ 53 h 78"/>
                  <a:gd name="T30" fmla="*/ 17 w 64"/>
                  <a:gd name="T31" fmla="*/ 67 h 78"/>
                  <a:gd name="T32" fmla="*/ 32 w 64"/>
                  <a:gd name="T33" fmla="*/ 76 h 78"/>
                  <a:gd name="T34" fmla="*/ 37 w 64"/>
                  <a:gd name="T35" fmla="*/ 78 h 78"/>
                  <a:gd name="T36" fmla="*/ 43 w 64"/>
                  <a:gd name="T37" fmla="*/ 70 h 78"/>
                  <a:gd name="T38" fmla="*/ 44 w 64"/>
                  <a:gd name="T39" fmla="*/ 63 h 78"/>
                  <a:gd name="T40" fmla="*/ 53 w 64"/>
                  <a:gd name="T41" fmla="*/ 51 h 78"/>
                  <a:gd name="T42" fmla="*/ 64 w 64"/>
                  <a:gd name="T43" fmla="*/ 39 h 78"/>
                  <a:gd name="T44" fmla="*/ 64 w 64"/>
                  <a:gd name="T45" fmla="*/ 3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78">
                    <a:moveTo>
                      <a:pt x="64" y="39"/>
                    </a:moveTo>
                    <a:lnTo>
                      <a:pt x="58" y="40"/>
                    </a:lnTo>
                    <a:lnTo>
                      <a:pt x="58" y="32"/>
                    </a:lnTo>
                    <a:lnTo>
                      <a:pt x="54" y="25"/>
                    </a:lnTo>
                    <a:lnTo>
                      <a:pt x="55" y="19"/>
                    </a:lnTo>
                    <a:lnTo>
                      <a:pt x="51" y="9"/>
                    </a:lnTo>
                    <a:lnTo>
                      <a:pt x="45" y="0"/>
                    </a:lnTo>
                    <a:lnTo>
                      <a:pt x="28" y="0"/>
                    </a:lnTo>
                    <a:lnTo>
                      <a:pt x="23" y="5"/>
                    </a:lnTo>
                    <a:lnTo>
                      <a:pt x="18" y="5"/>
                    </a:lnTo>
                    <a:lnTo>
                      <a:pt x="14" y="11"/>
                    </a:lnTo>
                    <a:lnTo>
                      <a:pt x="11" y="17"/>
                    </a:lnTo>
                    <a:lnTo>
                      <a:pt x="0" y="27"/>
                    </a:lnTo>
                    <a:lnTo>
                      <a:pt x="3" y="45"/>
                    </a:lnTo>
                    <a:lnTo>
                      <a:pt x="6" y="53"/>
                    </a:lnTo>
                    <a:lnTo>
                      <a:pt x="17" y="67"/>
                    </a:lnTo>
                    <a:lnTo>
                      <a:pt x="32" y="76"/>
                    </a:lnTo>
                    <a:lnTo>
                      <a:pt x="37" y="78"/>
                    </a:lnTo>
                    <a:lnTo>
                      <a:pt x="43" y="70"/>
                    </a:lnTo>
                    <a:lnTo>
                      <a:pt x="44" y="63"/>
                    </a:lnTo>
                    <a:lnTo>
                      <a:pt x="53" y="51"/>
                    </a:lnTo>
                    <a:lnTo>
                      <a:pt x="64" y="39"/>
                    </a:lnTo>
                    <a:lnTo>
                      <a:pt x="64" y="39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3" name="Serbia">
                <a:extLst>
                  <a:ext uri="{FF2B5EF4-FFF2-40B4-BE49-F238E27FC236}">
                    <a16:creationId xmlns:a16="http://schemas.microsoft.com/office/drawing/2014/main" id="{FF74CD49-0496-4B58-868F-2B27FAAFB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7537" y="3075836"/>
                <a:ext cx="119447" cy="127879"/>
              </a:xfrm>
              <a:custGeom>
                <a:avLst/>
                <a:gdLst>
                  <a:gd name="T0" fmla="*/ 52 w 85"/>
                  <a:gd name="T1" fmla="*/ 23 h 91"/>
                  <a:gd name="T2" fmla="*/ 40 w 85"/>
                  <a:gd name="T3" fmla="*/ 18 h 91"/>
                  <a:gd name="T4" fmla="*/ 37 w 85"/>
                  <a:gd name="T5" fmla="*/ 10 h 91"/>
                  <a:gd name="T6" fmla="*/ 27 w 85"/>
                  <a:gd name="T7" fmla="*/ 1 h 91"/>
                  <a:gd name="T8" fmla="*/ 14 w 85"/>
                  <a:gd name="T9" fmla="*/ 0 h 91"/>
                  <a:gd name="T10" fmla="*/ 0 w 85"/>
                  <a:gd name="T11" fmla="*/ 7 h 91"/>
                  <a:gd name="T12" fmla="*/ 0 w 85"/>
                  <a:gd name="T13" fmla="*/ 7 h 91"/>
                  <a:gd name="T14" fmla="*/ 6 w 85"/>
                  <a:gd name="T15" fmla="*/ 15 h 91"/>
                  <a:gd name="T16" fmla="*/ 13 w 85"/>
                  <a:gd name="T17" fmla="*/ 23 h 91"/>
                  <a:gd name="T18" fmla="*/ 6 w 85"/>
                  <a:gd name="T19" fmla="*/ 31 h 91"/>
                  <a:gd name="T20" fmla="*/ 6 w 85"/>
                  <a:gd name="T21" fmla="*/ 31 h 91"/>
                  <a:gd name="T22" fmla="*/ 13 w 85"/>
                  <a:gd name="T23" fmla="*/ 31 h 91"/>
                  <a:gd name="T24" fmla="*/ 9 w 85"/>
                  <a:gd name="T25" fmla="*/ 41 h 91"/>
                  <a:gd name="T26" fmla="*/ 19 w 85"/>
                  <a:gd name="T27" fmla="*/ 50 h 91"/>
                  <a:gd name="T28" fmla="*/ 17 w 85"/>
                  <a:gd name="T29" fmla="*/ 60 h 91"/>
                  <a:gd name="T30" fmla="*/ 13 w 85"/>
                  <a:gd name="T31" fmla="*/ 62 h 91"/>
                  <a:gd name="T32" fmla="*/ 18 w 85"/>
                  <a:gd name="T33" fmla="*/ 65 h 91"/>
                  <a:gd name="T34" fmla="*/ 21 w 85"/>
                  <a:gd name="T35" fmla="*/ 68 h 91"/>
                  <a:gd name="T36" fmla="*/ 28 w 85"/>
                  <a:gd name="T37" fmla="*/ 71 h 91"/>
                  <a:gd name="T38" fmla="*/ 36 w 85"/>
                  <a:gd name="T39" fmla="*/ 76 h 91"/>
                  <a:gd name="T40" fmla="*/ 34 w 85"/>
                  <a:gd name="T41" fmla="*/ 78 h 91"/>
                  <a:gd name="T42" fmla="*/ 39 w 85"/>
                  <a:gd name="T43" fmla="*/ 76 h 91"/>
                  <a:gd name="T44" fmla="*/ 41 w 85"/>
                  <a:gd name="T45" fmla="*/ 68 h 91"/>
                  <a:gd name="T46" fmla="*/ 43 w 85"/>
                  <a:gd name="T47" fmla="*/ 67 h 91"/>
                  <a:gd name="T48" fmla="*/ 47 w 85"/>
                  <a:gd name="T49" fmla="*/ 70 h 91"/>
                  <a:gd name="T50" fmla="*/ 51 w 85"/>
                  <a:gd name="T51" fmla="*/ 72 h 91"/>
                  <a:gd name="T52" fmla="*/ 54 w 85"/>
                  <a:gd name="T53" fmla="*/ 76 h 91"/>
                  <a:gd name="T54" fmla="*/ 56 w 85"/>
                  <a:gd name="T55" fmla="*/ 77 h 91"/>
                  <a:gd name="T56" fmla="*/ 60 w 85"/>
                  <a:gd name="T57" fmla="*/ 80 h 91"/>
                  <a:gd name="T58" fmla="*/ 64 w 85"/>
                  <a:gd name="T59" fmla="*/ 80 h 91"/>
                  <a:gd name="T60" fmla="*/ 62 w 85"/>
                  <a:gd name="T61" fmla="*/ 86 h 91"/>
                  <a:gd name="T62" fmla="*/ 60 w 85"/>
                  <a:gd name="T63" fmla="*/ 89 h 91"/>
                  <a:gd name="T64" fmla="*/ 60 w 85"/>
                  <a:gd name="T65" fmla="*/ 91 h 91"/>
                  <a:gd name="T66" fmla="*/ 67 w 85"/>
                  <a:gd name="T67" fmla="*/ 90 h 91"/>
                  <a:gd name="T68" fmla="*/ 76 w 85"/>
                  <a:gd name="T69" fmla="*/ 89 h 91"/>
                  <a:gd name="T70" fmla="*/ 79 w 85"/>
                  <a:gd name="T71" fmla="*/ 86 h 91"/>
                  <a:gd name="T72" fmla="*/ 76 w 85"/>
                  <a:gd name="T73" fmla="*/ 83 h 91"/>
                  <a:gd name="T74" fmla="*/ 79 w 85"/>
                  <a:gd name="T75" fmla="*/ 76 h 91"/>
                  <a:gd name="T76" fmla="*/ 85 w 85"/>
                  <a:gd name="T77" fmla="*/ 68 h 91"/>
                  <a:gd name="T78" fmla="*/ 75 w 85"/>
                  <a:gd name="T79" fmla="*/ 59 h 91"/>
                  <a:gd name="T80" fmla="*/ 72 w 85"/>
                  <a:gd name="T81" fmla="*/ 51 h 91"/>
                  <a:gd name="T82" fmla="*/ 76 w 85"/>
                  <a:gd name="T83" fmla="*/ 45 h 91"/>
                  <a:gd name="T84" fmla="*/ 72 w 85"/>
                  <a:gd name="T85" fmla="*/ 41 h 91"/>
                  <a:gd name="T86" fmla="*/ 77 w 85"/>
                  <a:gd name="T87" fmla="*/ 37 h 91"/>
                  <a:gd name="T88" fmla="*/ 71 w 85"/>
                  <a:gd name="T89" fmla="*/ 35 h 91"/>
                  <a:gd name="T90" fmla="*/ 66 w 85"/>
                  <a:gd name="T91" fmla="*/ 39 h 91"/>
                  <a:gd name="T92" fmla="*/ 55 w 85"/>
                  <a:gd name="T93" fmla="*/ 33 h 91"/>
                  <a:gd name="T94" fmla="*/ 52 w 85"/>
                  <a:gd name="T95" fmla="*/ 23 h 91"/>
                  <a:gd name="T96" fmla="*/ 52 w 85"/>
                  <a:gd name="T97" fmla="*/ 23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5" h="91">
                    <a:moveTo>
                      <a:pt x="52" y="23"/>
                    </a:moveTo>
                    <a:lnTo>
                      <a:pt x="40" y="18"/>
                    </a:lnTo>
                    <a:lnTo>
                      <a:pt x="37" y="10"/>
                    </a:lnTo>
                    <a:lnTo>
                      <a:pt x="27" y="1"/>
                    </a:lnTo>
                    <a:lnTo>
                      <a:pt x="14" y="0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6" y="15"/>
                    </a:lnTo>
                    <a:lnTo>
                      <a:pt x="13" y="23"/>
                    </a:lnTo>
                    <a:lnTo>
                      <a:pt x="6" y="31"/>
                    </a:lnTo>
                    <a:lnTo>
                      <a:pt x="6" y="31"/>
                    </a:lnTo>
                    <a:lnTo>
                      <a:pt x="13" y="31"/>
                    </a:lnTo>
                    <a:lnTo>
                      <a:pt x="9" y="41"/>
                    </a:lnTo>
                    <a:lnTo>
                      <a:pt x="19" y="50"/>
                    </a:lnTo>
                    <a:lnTo>
                      <a:pt x="17" y="60"/>
                    </a:lnTo>
                    <a:lnTo>
                      <a:pt x="13" y="62"/>
                    </a:lnTo>
                    <a:lnTo>
                      <a:pt x="18" y="65"/>
                    </a:lnTo>
                    <a:lnTo>
                      <a:pt x="21" y="68"/>
                    </a:lnTo>
                    <a:lnTo>
                      <a:pt x="28" y="71"/>
                    </a:lnTo>
                    <a:lnTo>
                      <a:pt x="36" y="76"/>
                    </a:lnTo>
                    <a:lnTo>
                      <a:pt x="34" y="78"/>
                    </a:lnTo>
                    <a:lnTo>
                      <a:pt x="39" y="76"/>
                    </a:lnTo>
                    <a:lnTo>
                      <a:pt x="41" y="68"/>
                    </a:lnTo>
                    <a:lnTo>
                      <a:pt x="43" y="67"/>
                    </a:lnTo>
                    <a:lnTo>
                      <a:pt x="47" y="70"/>
                    </a:lnTo>
                    <a:lnTo>
                      <a:pt x="51" y="72"/>
                    </a:lnTo>
                    <a:lnTo>
                      <a:pt x="54" y="76"/>
                    </a:lnTo>
                    <a:lnTo>
                      <a:pt x="56" y="77"/>
                    </a:lnTo>
                    <a:lnTo>
                      <a:pt x="60" y="80"/>
                    </a:lnTo>
                    <a:lnTo>
                      <a:pt x="64" y="80"/>
                    </a:lnTo>
                    <a:lnTo>
                      <a:pt x="62" y="86"/>
                    </a:lnTo>
                    <a:lnTo>
                      <a:pt x="60" y="89"/>
                    </a:lnTo>
                    <a:lnTo>
                      <a:pt x="60" y="91"/>
                    </a:lnTo>
                    <a:lnTo>
                      <a:pt x="67" y="90"/>
                    </a:lnTo>
                    <a:lnTo>
                      <a:pt x="76" y="89"/>
                    </a:lnTo>
                    <a:lnTo>
                      <a:pt x="79" y="86"/>
                    </a:lnTo>
                    <a:lnTo>
                      <a:pt x="76" y="83"/>
                    </a:lnTo>
                    <a:lnTo>
                      <a:pt x="79" y="76"/>
                    </a:lnTo>
                    <a:lnTo>
                      <a:pt x="85" y="68"/>
                    </a:lnTo>
                    <a:lnTo>
                      <a:pt x="75" y="59"/>
                    </a:lnTo>
                    <a:lnTo>
                      <a:pt x="72" y="51"/>
                    </a:lnTo>
                    <a:lnTo>
                      <a:pt x="76" y="45"/>
                    </a:lnTo>
                    <a:lnTo>
                      <a:pt x="72" y="41"/>
                    </a:lnTo>
                    <a:lnTo>
                      <a:pt x="77" y="37"/>
                    </a:lnTo>
                    <a:lnTo>
                      <a:pt x="71" y="35"/>
                    </a:lnTo>
                    <a:lnTo>
                      <a:pt x="66" y="39"/>
                    </a:lnTo>
                    <a:lnTo>
                      <a:pt x="55" y="33"/>
                    </a:lnTo>
                    <a:lnTo>
                      <a:pt x="52" y="23"/>
                    </a:lnTo>
                    <a:lnTo>
                      <a:pt x="52" y="2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4" name="Slovakia">
                <a:extLst>
                  <a:ext uri="{FF2B5EF4-FFF2-40B4-BE49-F238E27FC236}">
                    <a16:creationId xmlns:a16="http://schemas.microsoft.com/office/drawing/2014/main" id="{61B6BDA0-5560-4FFF-ADB0-65C10A18D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921" y="2966225"/>
                <a:ext cx="144742" cy="59021"/>
              </a:xfrm>
              <a:custGeom>
                <a:avLst/>
                <a:gdLst>
                  <a:gd name="T0" fmla="*/ 103 w 103"/>
                  <a:gd name="T1" fmla="*/ 11 h 42"/>
                  <a:gd name="T2" fmla="*/ 84 w 103"/>
                  <a:gd name="T3" fmla="*/ 2 h 42"/>
                  <a:gd name="T4" fmla="*/ 71 w 103"/>
                  <a:gd name="T5" fmla="*/ 5 h 42"/>
                  <a:gd name="T6" fmla="*/ 63 w 103"/>
                  <a:gd name="T7" fmla="*/ 2 h 42"/>
                  <a:gd name="T8" fmla="*/ 53 w 103"/>
                  <a:gd name="T9" fmla="*/ 7 h 42"/>
                  <a:gd name="T10" fmla="*/ 42 w 103"/>
                  <a:gd name="T11" fmla="*/ 0 h 42"/>
                  <a:gd name="T12" fmla="*/ 35 w 103"/>
                  <a:gd name="T13" fmla="*/ 2 h 42"/>
                  <a:gd name="T14" fmla="*/ 34 w 103"/>
                  <a:gd name="T15" fmla="*/ 2 h 42"/>
                  <a:gd name="T16" fmla="*/ 28 w 103"/>
                  <a:gd name="T17" fmla="*/ 2 h 42"/>
                  <a:gd name="T18" fmla="*/ 26 w 103"/>
                  <a:gd name="T19" fmla="*/ 5 h 42"/>
                  <a:gd name="T20" fmla="*/ 22 w 103"/>
                  <a:gd name="T21" fmla="*/ 6 h 42"/>
                  <a:gd name="T22" fmla="*/ 21 w 103"/>
                  <a:gd name="T23" fmla="*/ 12 h 42"/>
                  <a:gd name="T24" fmla="*/ 18 w 103"/>
                  <a:gd name="T25" fmla="*/ 13 h 42"/>
                  <a:gd name="T26" fmla="*/ 17 w 103"/>
                  <a:gd name="T27" fmla="*/ 15 h 42"/>
                  <a:gd name="T28" fmla="*/ 12 w 103"/>
                  <a:gd name="T29" fmla="*/ 17 h 42"/>
                  <a:gd name="T30" fmla="*/ 3 w 103"/>
                  <a:gd name="T31" fmla="*/ 16 h 42"/>
                  <a:gd name="T32" fmla="*/ 1 w 103"/>
                  <a:gd name="T33" fmla="*/ 22 h 42"/>
                  <a:gd name="T34" fmla="*/ 0 w 103"/>
                  <a:gd name="T35" fmla="*/ 25 h 42"/>
                  <a:gd name="T36" fmla="*/ 2 w 103"/>
                  <a:gd name="T37" fmla="*/ 33 h 42"/>
                  <a:gd name="T38" fmla="*/ 12 w 103"/>
                  <a:gd name="T39" fmla="*/ 39 h 42"/>
                  <a:gd name="T40" fmla="*/ 19 w 103"/>
                  <a:gd name="T41" fmla="*/ 42 h 42"/>
                  <a:gd name="T42" fmla="*/ 35 w 103"/>
                  <a:gd name="T43" fmla="*/ 39 h 42"/>
                  <a:gd name="T44" fmla="*/ 36 w 103"/>
                  <a:gd name="T45" fmla="*/ 34 h 42"/>
                  <a:gd name="T46" fmla="*/ 43 w 103"/>
                  <a:gd name="T47" fmla="*/ 33 h 42"/>
                  <a:gd name="T48" fmla="*/ 52 w 103"/>
                  <a:gd name="T49" fmla="*/ 30 h 42"/>
                  <a:gd name="T50" fmla="*/ 54 w 103"/>
                  <a:gd name="T51" fmla="*/ 31 h 42"/>
                  <a:gd name="T52" fmla="*/ 62 w 103"/>
                  <a:gd name="T53" fmla="*/ 29 h 42"/>
                  <a:gd name="T54" fmla="*/ 66 w 103"/>
                  <a:gd name="T55" fmla="*/ 23 h 42"/>
                  <a:gd name="T56" fmla="*/ 71 w 103"/>
                  <a:gd name="T57" fmla="*/ 21 h 42"/>
                  <a:gd name="T58" fmla="*/ 92 w 103"/>
                  <a:gd name="T59" fmla="*/ 29 h 42"/>
                  <a:gd name="T60" fmla="*/ 96 w 103"/>
                  <a:gd name="T61" fmla="*/ 26 h 42"/>
                  <a:gd name="T62" fmla="*/ 98 w 103"/>
                  <a:gd name="T63" fmla="*/ 16 h 42"/>
                  <a:gd name="T64" fmla="*/ 103 w 103"/>
                  <a:gd name="T65" fmla="*/ 11 h 42"/>
                  <a:gd name="T66" fmla="*/ 103 w 103"/>
                  <a:gd name="T67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3" h="42">
                    <a:moveTo>
                      <a:pt x="103" y="11"/>
                    </a:moveTo>
                    <a:lnTo>
                      <a:pt x="84" y="2"/>
                    </a:lnTo>
                    <a:lnTo>
                      <a:pt x="71" y="5"/>
                    </a:lnTo>
                    <a:lnTo>
                      <a:pt x="63" y="2"/>
                    </a:lnTo>
                    <a:lnTo>
                      <a:pt x="53" y="7"/>
                    </a:lnTo>
                    <a:lnTo>
                      <a:pt x="42" y="0"/>
                    </a:lnTo>
                    <a:lnTo>
                      <a:pt x="35" y="2"/>
                    </a:lnTo>
                    <a:lnTo>
                      <a:pt x="34" y="2"/>
                    </a:lnTo>
                    <a:lnTo>
                      <a:pt x="28" y="2"/>
                    </a:lnTo>
                    <a:lnTo>
                      <a:pt x="26" y="5"/>
                    </a:lnTo>
                    <a:lnTo>
                      <a:pt x="22" y="6"/>
                    </a:lnTo>
                    <a:lnTo>
                      <a:pt x="21" y="12"/>
                    </a:lnTo>
                    <a:lnTo>
                      <a:pt x="18" y="13"/>
                    </a:lnTo>
                    <a:lnTo>
                      <a:pt x="17" y="15"/>
                    </a:lnTo>
                    <a:lnTo>
                      <a:pt x="12" y="17"/>
                    </a:lnTo>
                    <a:lnTo>
                      <a:pt x="3" y="16"/>
                    </a:lnTo>
                    <a:lnTo>
                      <a:pt x="1" y="22"/>
                    </a:lnTo>
                    <a:lnTo>
                      <a:pt x="0" y="25"/>
                    </a:lnTo>
                    <a:lnTo>
                      <a:pt x="2" y="33"/>
                    </a:lnTo>
                    <a:lnTo>
                      <a:pt x="12" y="39"/>
                    </a:lnTo>
                    <a:lnTo>
                      <a:pt x="19" y="42"/>
                    </a:lnTo>
                    <a:lnTo>
                      <a:pt x="35" y="39"/>
                    </a:lnTo>
                    <a:lnTo>
                      <a:pt x="36" y="34"/>
                    </a:lnTo>
                    <a:lnTo>
                      <a:pt x="43" y="33"/>
                    </a:lnTo>
                    <a:lnTo>
                      <a:pt x="52" y="30"/>
                    </a:lnTo>
                    <a:lnTo>
                      <a:pt x="54" y="31"/>
                    </a:lnTo>
                    <a:lnTo>
                      <a:pt x="62" y="29"/>
                    </a:lnTo>
                    <a:lnTo>
                      <a:pt x="66" y="23"/>
                    </a:lnTo>
                    <a:lnTo>
                      <a:pt x="71" y="21"/>
                    </a:lnTo>
                    <a:lnTo>
                      <a:pt x="92" y="29"/>
                    </a:lnTo>
                    <a:lnTo>
                      <a:pt x="96" y="26"/>
                    </a:lnTo>
                    <a:lnTo>
                      <a:pt x="98" y="16"/>
                    </a:lnTo>
                    <a:lnTo>
                      <a:pt x="103" y="11"/>
                    </a:lnTo>
                    <a:lnTo>
                      <a:pt x="103" y="1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5" name="Slovenia">
                <a:extLst>
                  <a:ext uri="{FF2B5EF4-FFF2-40B4-BE49-F238E27FC236}">
                    <a16:creationId xmlns:a16="http://schemas.microsoft.com/office/drawing/2014/main" id="{CA4D0915-C367-4AB6-95C5-B294A43BF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632" y="3053351"/>
                <a:ext cx="74478" cy="46374"/>
              </a:xfrm>
              <a:custGeom>
                <a:avLst/>
                <a:gdLst>
                  <a:gd name="T0" fmla="*/ 53 w 53"/>
                  <a:gd name="T1" fmla="*/ 9 h 33"/>
                  <a:gd name="T2" fmla="*/ 49 w 53"/>
                  <a:gd name="T3" fmla="*/ 1 h 33"/>
                  <a:gd name="T4" fmla="*/ 46 w 53"/>
                  <a:gd name="T5" fmla="*/ 0 h 33"/>
                  <a:gd name="T6" fmla="*/ 42 w 53"/>
                  <a:gd name="T7" fmla="*/ 5 h 33"/>
                  <a:gd name="T8" fmla="*/ 26 w 53"/>
                  <a:gd name="T9" fmla="*/ 5 h 33"/>
                  <a:gd name="T10" fmla="*/ 17 w 53"/>
                  <a:gd name="T11" fmla="*/ 10 h 33"/>
                  <a:gd name="T12" fmla="*/ 1 w 53"/>
                  <a:gd name="T13" fmla="*/ 9 h 33"/>
                  <a:gd name="T14" fmla="*/ 0 w 53"/>
                  <a:gd name="T15" fmla="*/ 20 h 33"/>
                  <a:gd name="T16" fmla="*/ 6 w 53"/>
                  <a:gd name="T17" fmla="*/ 30 h 33"/>
                  <a:gd name="T18" fmla="*/ 1 w 53"/>
                  <a:gd name="T19" fmla="*/ 32 h 33"/>
                  <a:gd name="T20" fmla="*/ 14 w 53"/>
                  <a:gd name="T21" fmla="*/ 33 h 33"/>
                  <a:gd name="T22" fmla="*/ 18 w 53"/>
                  <a:gd name="T23" fmla="*/ 29 h 33"/>
                  <a:gd name="T24" fmla="*/ 25 w 53"/>
                  <a:gd name="T25" fmla="*/ 33 h 33"/>
                  <a:gd name="T26" fmla="*/ 32 w 53"/>
                  <a:gd name="T27" fmla="*/ 33 h 33"/>
                  <a:gd name="T28" fmla="*/ 31 w 53"/>
                  <a:gd name="T29" fmla="*/ 26 h 33"/>
                  <a:gd name="T30" fmla="*/ 38 w 53"/>
                  <a:gd name="T31" fmla="*/ 24 h 33"/>
                  <a:gd name="T32" fmla="*/ 39 w 53"/>
                  <a:gd name="T33" fmla="*/ 15 h 33"/>
                  <a:gd name="T34" fmla="*/ 53 w 53"/>
                  <a:gd name="T35" fmla="*/ 9 h 33"/>
                  <a:gd name="T36" fmla="*/ 53 w 53"/>
                  <a:gd name="T37" fmla="*/ 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" h="33">
                    <a:moveTo>
                      <a:pt x="53" y="9"/>
                    </a:moveTo>
                    <a:lnTo>
                      <a:pt x="49" y="1"/>
                    </a:lnTo>
                    <a:lnTo>
                      <a:pt x="46" y="0"/>
                    </a:lnTo>
                    <a:lnTo>
                      <a:pt x="42" y="5"/>
                    </a:lnTo>
                    <a:lnTo>
                      <a:pt x="26" y="5"/>
                    </a:lnTo>
                    <a:lnTo>
                      <a:pt x="17" y="10"/>
                    </a:lnTo>
                    <a:lnTo>
                      <a:pt x="1" y="9"/>
                    </a:lnTo>
                    <a:lnTo>
                      <a:pt x="0" y="20"/>
                    </a:lnTo>
                    <a:lnTo>
                      <a:pt x="6" y="30"/>
                    </a:lnTo>
                    <a:lnTo>
                      <a:pt x="1" y="32"/>
                    </a:lnTo>
                    <a:lnTo>
                      <a:pt x="14" y="33"/>
                    </a:lnTo>
                    <a:lnTo>
                      <a:pt x="18" y="29"/>
                    </a:lnTo>
                    <a:lnTo>
                      <a:pt x="25" y="33"/>
                    </a:lnTo>
                    <a:lnTo>
                      <a:pt x="32" y="33"/>
                    </a:lnTo>
                    <a:lnTo>
                      <a:pt x="31" y="26"/>
                    </a:lnTo>
                    <a:lnTo>
                      <a:pt x="38" y="24"/>
                    </a:lnTo>
                    <a:lnTo>
                      <a:pt x="39" y="15"/>
                    </a:lnTo>
                    <a:lnTo>
                      <a:pt x="53" y="9"/>
                    </a:lnTo>
                    <a:lnTo>
                      <a:pt x="53" y="9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6" name="Sweden">
                <a:extLst>
                  <a:ext uri="{FF2B5EF4-FFF2-40B4-BE49-F238E27FC236}">
                    <a16:creationId xmlns:a16="http://schemas.microsoft.com/office/drawing/2014/main" id="{53058291-1A58-432C-A586-27DC31FEE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669" y="2367583"/>
                <a:ext cx="268405" cy="413147"/>
              </a:xfrm>
              <a:custGeom>
                <a:avLst/>
                <a:gdLst>
                  <a:gd name="T0" fmla="*/ 191 w 191"/>
                  <a:gd name="T1" fmla="*/ 63 h 294"/>
                  <a:gd name="T2" fmla="*/ 183 w 191"/>
                  <a:gd name="T3" fmla="*/ 56 h 294"/>
                  <a:gd name="T4" fmla="*/ 177 w 191"/>
                  <a:gd name="T5" fmla="*/ 24 h 294"/>
                  <a:gd name="T6" fmla="*/ 150 w 191"/>
                  <a:gd name="T7" fmla="*/ 10 h 294"/>
                  <a:gd name="T8" fmla="*/ 128 w 191"/>
                  <a:gd name="T9" fmla="*/ 0 h 294"/>
                  <a:gd name="T10" fmla="*/ 119 w 191"/>
                  <a:gd name="T11" fmla="*/ 2 h 294"/>
                  <a:gd name="T12" fmla="*/ 119 w 191"/>
                  <a:gd name="T13" fmla="*/ 15 h 294"/>
                  <a:gd name="T14" fmla="*/ 89 w 191"/>
                  <a:gd name="T15" fmla="*/ 11 h 294"/>
                  <a:gd name="T16" fmla="*/ 87 w 191"/>
                  <a:gd name="T17" fmla="*/ 22 h 294"/>
                  <a:gd name="T18" fmla="*/ 72 w 191"/>
                  <a:gd name="T19" fmla="*/ 22 h 294"/>
                  <a:gd name="T20" fmla="*/ 64 w 191"/>
                  <a:gd name="T21" fmla="*/ 37 h 294"/>
                  <a:gd name="T22" fmla="*/ 52 w 191"/>
                  <a:gd name="T23" fmla="*/ 60 h 294"/>
                  <a:gd name="T24" fmla="*/ 30 w 191"/>
                  <a:gd name="T25" fmla="*/ 90 h 294"/>
                  <a:gd name="T26" fmla="*/ 37 w 191"/>
                  <a:gd name="T27" fmla="*/ 96 h 294"/>
                  <a:gd name="T28" fmla="*/ 32 w 191"/>
                  <a:gd name="T29" fmla="*/ 104 h 294"/>
                  <a:gd name="T30" fmla="*/ 16 w 191"/>
                  <a:gd name="T31" fmla="*/ 104 h 294"/>
                  <a:gd name="T32" fmla="*/ 7 w 191"/>
                  <a:gd name="T33" fmla="*/ 124 h 294"/>
                  <a:gd name="T34" fmla="*/ 10 w 191"/>
                  <a:gd name="T35" fmla="*/ 152 h 294"/>
                  <a:gd name="T36" fmla="*/ 23 w 191"/>
                  <a:gd name="T37" fmla="*/ 163 h 294"/>
                  <a:gd name="T38" fmla="*/ 19 w 191"/>
                  <a:gd name="T39" fmla="*/ 189 h 294"/>
                  <a:gd name="T40" fmla="*/ 7 w 191"/>
                  <a:gd name="T41" fmla="*/ 203 h 294"/>
                  <a:gd name="T42" fmla="*/ 0 w 191"/>
                  <a:gd name="T43" fmla="*/ 217 h 294"/>
                  <a:gd name="T44" fmla="*/ 16 w 191"/>
                  <a:gd name="T45" fmla="*/ 247 h 294"/>
                  <a:gd name="T46" fmla="*/ 32 w 191"/>
                  <a:gd name="T47" fmla="*/ 273 h 294"/>
                  <a:gd name="T48" fmla="*/ 39 w 191"/>
                  <a:gd name="T49" fmla="*/ 294 h 294"/>
                  <a:gd name="T50" fmla="*/ 59 w 191"/>
                  <a:gd name="T51" fmla="*/ 293 h 294"/>
                  <a:gd name="T52" fmla="*/ 67 w 191"/>
                  <a:gd name="T53" fmla="*/ 275 h 294"/>
                  <a:gd name="T54" fmla="*/ 89 w 191"/>
                  <a:gd name="T55" fmla="*/ 277 h 294"/>
                  <a:gd name="T56" fmla="*/ 96 w 191"/>
                  <a:gd name="T57" fmla="*/ 257 h 294"/>
                  <a:gd name="T58" fmla="*/ 98 w 191"/>
                  <a:gd name="T59" fmla="*/ 219 h 294"/>
                  <a:gd name="T60" fmla="*/ 116 w 191"/>
                  <a:gd name="T61" fmla="*/ 215 h 294"/>
                  <a:gd name="T62" fmla="*/ 128 w 191"/>
                  <a:gd name="T63" fmla="*/ 189 h 294"/>
                  <a:gd name="T64" fmla="*/ 110 w 191"/>
                  <a:gd name="T65" fmla="*/ 177 h 294"/>
                  <a:gd name="T66" fmla="*/ 96 w 191"/>
                  <a:gd name="T67" fmla="*/ 162 h 294"/>
                  <a:gd name="T68" fmla="*/ 105 w 191"/>
                  <a:gd name="T69" fmla="*/ 132 h 294"/>
                  <a:gd name="T70" fmla="*/ 134 w 191"/>
                  <a:gd name="T71" fmla="*/ 114 h 294"/>
                  <a:gd name="T72" fmla="*/ 156 w 191"/>
                  <a:gd name="T73" fmla="*/ 97 h 294"/>
                  <a:gd name="T74" fmla="*/ 151 w 191"/>
                  <a:gd name="T75" fmla="*/ 84 h 294"/>
                  <a:gd name="T76" fmla="*/ 164 w 191"/>
                  <a:gd name="T77" fmla="*/ 69 h 294"/>
                  <a:gd name="T78" fmla="*/ 191 w 191"/>
                  <a:gd name="T79" fmla="*/ 63 h 294"/>
                  <a:gd name="T80" fmla="*/ 191 w 191"/>
                  <a:gd name="T81" fmla="*/ 63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1" h="294">
                    <a:moveTo>
                      <a:pt x="191" y="63"/>
                    </a:moveTo>
                    <a:lnTo>
                      <a:pt x="183" y="56"/>
                    </a:lnTo>
                    <a:lnTo>
                      <a:pt x="177" y="24"/>
                    </a:lnTo>
                    <a:lnTo>
                      <a:pt x="150" y="10"/>
                    </a:lnTo>
                    <a:lnTo>
                      <a:pt x="128" y="0"/>
                    </a:lnTo>
                    <a:lnTo>
                      <a:pt x="119" y="2"/>
                    </a:lnTo>
                    <a:lnTo>
                      <a:pt x="119" y="15"/>
                    </a:lnTo>
                    <a:lnTo>
                      <a:pt x="89" y="11"/>
                    </a:lnTo>
                    <a:lnTo>
                      <a:pt x="87" y="22"/>
                    </a:lnTo>
                    <a:lnTo>
                      <a:pt x="72" y="22"/>
                    </a:lnTo>
                    <a:lnTo>
                      <a:pt x="64" y="37"/>
                    </a:lnTo>
                    <a:lnTo>
                      <a:pt x="52" y="60"/>
                    </a:lnTo>
                    <a:lnTo>
                      <a:pt x="30" y="90"/>
                    </a:lnTo>
                    <a:lnTo>
                      <a:pt x="37" y="96"/>
                    </a:lnTo>
                    <a:lnTo>
                      <a:pt x="32" y="104"/>
                    </a:lnTo>
                    <a:lnTo>
                      <a:pt x="16" y="104"/>
                    </a:lnTo>
                    <a:lnTo>
                      <a:pt x="7" y="124"/>
                    </a:lnTo>
                    <a:lnTo>
                      <a:pt x="10" y="152"/>
                    </a:lnTo>
                    <a:lnTo>
                      <a:pt x="23" y="163"/>
                    </a:lnTo>
                    <a:lnTo>
                      <a:pt x="19" y="189"/>
                    </a:lnTo>
                    <a:lnTo>
                      <a:pt x="7" y="203"/>
                    </a:lnTo>
                    <a:lnTo>
                      <a:pt x="0" y="217"/>
                    </a:lnTo>
                    <a:lnTo>
                      <a:pt x="16" y="247"/>
                    </a:lnTo>
                    <a:lnTo>
                      <a:pt x="32" y="273"/>
                    </a:lnTo>
                    <a:lnTo>
                      <a:pt x="39" y="294"/>
                    </a:lnTo>
                    <a:lnTo>
                      <a:pt x="59" y="293"/>
                    </a:lnTo>
                    <a:lnTo>
                      <a:pt x="67" y="275"/>
                    </a:lnTo>
                    <a:lnTo>
                      <a:pt x="89" y="277"/>
                    </a:lnTo>
                    <a:lnTo>
                      <a:pt x="96" y="257"/>
                    </a:lnTo>
                    <a:lnTo>
                      <a:pt x="98" y="219"/>
                    </a:lnTo>
                    <a:lnTo>
                      <a:pt x="116" y="215"/>
                    </a:lnTo>
                    <a:lnTo>
                      <a:pt x="128" y="189"/>
                    </a:lnTo>
                    <a:lnTo>
                      <a:pt x="110" y="177"/>
                    </a:lnTo>
                    <a:lnTo>
                      <a:pt x="96" y="162"/>
                    </a:lnTo>
                    <a:lnTo>
                      <a:pt x="105" y="132"/>
                    </a:lnTo>
                    <a:lnTo>
                      <a:pt x="134" y="114"/>
                    </a:lnTo>
                    <a:lnTo>
                      <a:pt x="156" y="97"/>
                    </a:lnTo>
                    <a:lnTo>
                      <a:pt x="151" y="84"/>
                    </a:lnTo>
                    <a:lnTo>
                      <a:pt x="164" y="69"/>
                    </a:lnTo>
                    <a:lnTo>
                      <a:pt x="191" y="63"/>
                    </a:lnTo>
                    <a:lnTo>
                      <a:pt x="191" y="6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7" name="Swaziland">
                <a:extLst>
                  <a:ext uri="{FF2B5EF4-FFF2-40B4-BE49-F238E27FC236}">
                    <a16:creationId xmlns:a16="http://schemas.microsoft.com/office/drawing/2014/main" id="{DB9DDA0F-27DC-4FF7-8B0D-736BF11D1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9769" y="5471810"/>
                <a:ext cx="40752" cy="53400"/>
              </a:xfrm>
              <a:custGeom>
                <a:avLst/>
                <a:gdLst>
                  <a:gd name="T0" fmla="*/ 25 w 29"/>
                  <a:gd name="T1" fmla="*/ 4 h 38"/>
                  <a:gd name="T2" fmla="*/ 15 w 29"/>
                  <a:gd name="T3" fmla="*/ 0 h 38"/>
                  <a:gd name="T4" fmla="*/ 9 w 29"/>
                  <a:gd name="T5" fmla="*/ 2 h 38"/>
                  <a:gd name="T6" fmla="*/ 7 w 29"/>
                  <a:gd name="T7" fmla="*/ 8 h 38"/>
                  <a:gd name="T8" fmla="*/ 1 w 29"/>
                  <a:gd name="T9" fmla="*/ 17 h 38"/>
                  <a:gd name="T10" fmla="*/ 0 w 29"/>
                  <a:gd name="T11" fmla="*/ 25 h 38"/>
                  <a:gd name="T12" fmla="*/ 11 w 29"/>
                  <a:gd name="T13" fmla="*/ 38 h 38"/>
                  <a:gd name="T14" fmla="*/ 23 w 29"/>
                  <a:gd name="T15" fmla="*/ 35 h 38"/>
                  <a:gd name="T16" fmla="*/ 29 w 29"/>
                  <a:gd name="T17" fmla="*/ 25 h 38"/>
                  <a:gd name="T18" fmla="*/ 27 w 29"/>
                  <a:gd name="T19" fmla="*/ 15 h 38"/>
                  <a:gd name="T20" fmla="*/ 25 w 29"/>
                  <a:gd name="T21" fmla="*/ 4 h 38"/>
                  <a:gd name="T22" fmla="*/ 25 w 29"/>
                  <a:gd name="T23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38">
                    <a:moveTo>
                      <a:pt x="25" y="4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7" y="8"/>
                    </a:lnTo>
                    <a:lnTo>
                      <a:pt x="1" y="17"/>
                    </a:lnTo>
                    <a:lnTo>
                      <a:pt x="0" y="25"/>
                    </a:lnTo>
                    <a:lnTo>
                      <a:pt x="11" y="38"/>
                    </a:lnTo>
                    <a:lnTo>
                      <a:pt x="23" y="35"/>
                    </a:lnTo>
                    <a:lnTo>
                      <a:pt x="29" y="25"/>
                    </a:lnTo>
                    <a:lnTo>
                      <a:pt x="27" y="15"/>
                    </a:lnTo>
                    <a:lnTo>
                      <a:pt x="25" y="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8" name="Syria">
                <a:extLst>
                  <a:ext uri="{FF2B5EF4-FFF2-40B4-BE49-F238E27FC236}">
                    <a16:creationId xmlns:a16="http://schemas.microsoft.com/office/drawing/2014/main" id="{C4BB8C88-79BE-4C01-B1E8-54541B65D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9216" y="3369536"/>
                <a:ext cx="170036" cy="165821"/>
              </a:xfrm>
              <a:custGeom>
                <a:avLst/>
                <a:gdLst>
                  <a:gd name="T0" fmla="*/ 64 w 121"/>
                  <a:gd name="T1" fmla="*/ 94 h 118"/>
                  <a:gd name="T2" fmla="*/ 105 w 121"/>
                  <a:gd name="T3" fmla="*/ 68 h 118"/>
                  <a:gd name="T4" fmla="*/ 108 w 121"/>
                  <a:gd name="T5" fmla="*/ 39 h 118"/>
                  <a:gd name="T6" fmla="*/ 104 w 121"/>
                  <a:gd name="T7" fmla="*/ 22 h 118"/>
                  <a:gd name="T8" fmla="*/ 114 w 121"/>
                  <a:gd name="T9" fmla="*/ 15 h 118"/>
                  <a:gd name="T10" fmla="*/ 121 w 121"/>
                  <a:gd name="T11" fmla="*/ 0 h 118"/>
                  <a:gd name="T12" fmla="*/ 99 w 121"/>
                  <a:gd name="T13" fmla="*/ 4 h 118"/>
                  <a:gd name="T14" fmla="*/ 89 w 121"/>
                  <a:gd name="T15" fmla="*/ 4 h 118"/>
                  <a:gd name="T16" fmla="*/ 67 w 121"/>
                  <a:gd name="T17" fmla="*/ 13 h 118"/>
                  <a:gd name="T18" fmla="*/ 51 w 121"/>
                  <a:gd name="T19" fmla="*/ 13 h 118"/>
                  <a:gd name="T20" fmla="*/ 40 w 121"/>
                  <a:gd name="T21" fmla="*/ 9 h 118"/>
                  <a:gd name="T22" fmla="*/ 20 w 121"/>
                  <a:gd name="T23" fmla="*/ 15 h 118"/>
                  <a:gd name="T24" fmla="*/ 13 w 121"/>
                  <a:gd name="T25" fmla="*/ 11 h 118"/>
                  <a:gd name="T26" fmla="*/ 13 w 121"/>
                  <a:gd name="T27" fmla="*/ 24 h 118"/>
                  <a:gd name="T28" fmla="*/ 8 w 121"/>
                  <a:gd name="T29" fmla="*/ 29 h 118"/>
                  <a:gd name="T30" fmla="*/ 4 w 121"/>
                  <a:gd name="T31" fmla="*/ 35 h 118"/>
                  <a:gd name="T32" fmla="*/ 0 w 121"/>
                  <a:gd name="T33" fmla="*/ 44 h 118"/>
                  <a:gd name="T34" fmla="*/ 5 w 121"/>
                  <a:gd name="T35" fmla="*/ 63 h 118"/>
                  <a:gd name="T36" fmla="*/ 13 w 121"/>
                  <a:gd name="T37" fmla="*/ 64 h 118"/>
                  <a:gd name="T38" fmla="*/ 18 w 121"/>
                  <a:gd name="T39" fmla="*/ 73 h 118"/>
                  <a:gd name="T40" fmla="*/ 8 w 121"/>
                  <a:gd name="T41" fmla="*/ 82 h 118"/>
                  <a:gd name="T42" fmla="*/ 5 w 121"/>
                  <a:gd name="T43" fmla="*/ 95 h 118"/>
                  <a:gd name="T44" fmla="*/ 6 w 121"/>
                  <a:gd name="T45" fmla="*/ 105 h 118"/>
                  <a:gd name="T46" fmla="*/ 4 w 121"/>
                  <a:gd name="T47" fmla="*/ 109 h 118"/>
                  <a:gd name="T48" fmla="*/ 4 w 121"/>
                  <a:gd name="T49" fmla="*/ 109 h 118"/>
                  <a:gd name="T50" fmla="*/ 28 w 121"/>
                  <a:gd name="T51" fmla="*/ 118 h 118"/>
                  <a:gd name="T52" fmla="*/ 64 w 121"/>
                  <a:gd name="T53" fmla="*/ 94 h 118"/>
                  <a:gd name="T54" fmla="*/ 64 w 121"/>
                  <a:gd name="T55" fmla="*/ 9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1" h="118">
                    <a:moveTo>
                      <a:pt x="64" y="94"/>
                    </a:moveTo>
                    <a:lnTo>
                      <a:pt x="105" y="68"/>
                    </a:lnTo>
                    <a:lnTo>
                      <a:pt x="108" y="39"/>
                    </a:lnTo>
                    <a:lnTo>
                      <a:pt x="104" y="22"/>
                    </a:lnTo>
                    <a:lnTo>
                      <a:pt x="114" y="15"/>
                    </a:lnTo>
                    <a:lnTo>
                      <a:pt x="121" y="0"/>
                    </a:lnTo>
                    <a:lnTo>
                      <a:pt x="99" y="4"/>
                    </a:lnTo>
                    <a:lnTo>
                      <a:pt x="89" y="4"/>
                    </a:lnTo>
                    <a:lnTo>
                      <a:pt x="67" y="13"/>
                    </a:lnTo>
                    <a:lnTo>
                      <a:pt x="51" y="13"/>
                    </a:lnTo>
                    <a:lnTo>
                      <a:pt x="40" y="9"/>
                    </a:lnTo>
                    <a:lnTo>
                      <a:pt x="20" y="15"/>
                    </a:lnTo>
                    <a:lnTo>
                      <a:pt x="13" y="11"/>
                    </a:lnTo>
                    <a:lnTo>
                      <a:pt x="13" y="24"/>
                    </a:lnTo>
                    <a:lnTo>
                      <a:pt x="8" y="29"/>
                    </a:lnTo>
                    <a:lnTo>
                      <a:pt x="4" y="35"/>
                    </a:lnTo>
                    <a:lnTo>
                      <a:pt x="0" y="44"/>
                    </a:lnTo>
                    <a:lnTo>
                      <a:pt x="5" y="63"/>
                    </a:lnTo>
                    <a:lnTo>
                      <a:pt x="13" y="64"/>
                    </a:lnTo>
                    <a:lnTo>
                      <a:pt x="18" y="73"/>
                    </a:lnTo>
                    <a:lnTo>
                      <a:pt x="8" y="82"/>
                    </a:lnTo>
                    <a:lnTo>
                      <a:pt x="5" y="95"/>
                    </a:lnTo>
                    <a:lnTo>
                      <a:pt x="6" y="105"/>
                    </a:lnTo>
                    <a:lnTo>
                      <a:pt x="4" y="109"/>
                    </a:lnTo>
                    <a:lnTo>
                      <a:pt x="4" y="109"/>
                    </a:lnTo>
                    <a:lnTo>
                      <a:pt x="28" y="118"/>
                    </a:lnTo>
                    <a:lnTo>
                      <a:pt x="64" y="94"/>
                    </a:lnTo>
                    <a:lnTo>
                      <a:pt x="64" y="94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9" name="Chad">
                <a:extLst>
                  <a:ext uri="{FF2B5EF4-FFF2-40B4-BE49-F238E27FC236}">
                    <a16:creationId xmlns:a16="http://schemas.microsoft.com/office/drawing/2014/main" id="{95B1BA11-3D20-4394-88C7-1015A0368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7763" y="3833273"/>
                <a:ext cx="302131" cy="534000"/>
              </a:xfrm>
              <a:custGeom>
                <a:avLst/>
                <a:gdLst>
                  <a:gd name="T0" fmla="*/ 211 w 215"/>
                  <a:gd name="T1" fmla="*/ 90 h 380"/>
                  <a:gd name="T2" fmla="*/ 127 w 215"/>
                  <a:gd name="T3" fmla="*/ 46 h 380"/>
                  <a:gd name="T4" fmla="*/ 44 w 215"/>
                  <a:gd name="T5" fmla="*/ 0 h 380"/>
                  <a:gd name="T6" fmla="*/ 24 w 215"/>
                  <a:gd name="T7" fmla="*/ 13 h 380"/>
                  <a:gd name="T8" fmla="*/ 30 w 215"/>
                  <a:gd name="T9" fmla="*/ 49 h 380"/>
                  <a:gd name="T10" fmla="*/ 38 w 215"/>
                  <a:gd name="T11" fmla="*/ 56 h 380"/>
                  <a:gd name="T12" fmla="*/ 38 w 215"/>
                  <a:gd name="T13" fmla="*/ 63 h 380"/>
                  <a:gd name="T14" fmla="*/ 47 w 215"/>
                  <a:gd name="T15" fmla="*/ 72 h 380"/>
                  <a:gd name="T16" fmla="*/ 42 w 215"/>
                  <a:gd name="T17" fmla="*/ 82 h 380"/>
                  <a:gd name="T18" fmla="*/ 36 w 215"/>
                  <a:gd name="T19" fmla="*/ 130 h 380"/>
                  <a:gd name="T20" fmla="*/ 35 w 215"/>
                  <a:gd name="T21" fmla="*/ 161 h 380"/>
                  <a:gd name="T22" fmla="*/ 10 w 215"/>
                  <a:gd name="T23" fmla="*/ 184 h 380"/>
                  <a:gd name="T24" fmla="*/ 0 w 215"/>
                  <a:gd name="T25" fmla="*/ 215 h 380"/>
                  <a:gd name="T26" fmla="*/ 10 w 215"/>
                  <a:gd name="T27" fmla="*/ 223 h 380"/>
                  <a:gd name="T28" fmla="*/ 10 w 215"/>
                  <a:gd name="T29" fmla="*/ 239 h 380"/>
                  <a:gd name="T30" fmla="*/ 23 w 215"/>
                  <a:gd name="T31" fmla="*/ 240 h 380"/>
                  <a:gd name="T32" fmla="*/ 21 w 215"/>
                  <a:gd name="T33" fmla="*/ 250 h 380"/>
                  <a:gd name="T34" fmla="*/ 29 w 215"/>
                  <a:gd name="T35" fmla="*/ 266 h 380"/>
                  <a:gd name="T36" fmla="*/ 31 w 215"/>
                  <a:gd name="T37" fmla="*/ 281 h 380"/>
                  <a:gd name="T38" fmla="*/ 30 w 215"/>
                  <a:gd name="T39" fmla="*/ 298 h 380"/>
                  <a:gd name="T40" fmla="*/ 42 w 215"/>
                  <a:gd name="T41" fmla="*/ 319 h 380"/>
                  <a:gd name="T42" fmla="*/ 30 w 215"/>
                  <a:gd name="T43" fmla="*/ 318 h 380"/>
                  <a:gd name="T44" fmla="*/ 25 w 215"/>
                  <a:gd name="T45" fmla="*/ 320 h 380"/>
                  <a:gd name="T46" fmla="*/ 15 w 215"/>
                  <a:gd name="T47" fmla="*/ 318 h 380"/>
                  <a:gd name="T48" fmla="*/ 11 w 215"/>
                  <a:gd name="T49" fmla="*/ 329 h 380"/>
                  <a:gd name="T50" fmla="*/ 23 w 215"/>
                  <a:gd name="T51" fmla="*/ 342 h 380"/>
                  <a:gd name="T52" fmla="*/ 32 w 215"/>
                  <a:gd name="T53" fmla="*/ 347 h 380"/>
                  <a:gd name="T54" fmla="*/ 36 w 215"/>
                  <a:gd name="T55" fmla="*/ 356 h 380"/>
                  <a:gd name="T56" fmla="*/ 42 w 215"/>
                  <a:gd name="T57" fmla="*/ 373 h 380"/>
                  <a:gd name="T58" fmla="*/ 39 w 215"/>
                  <a:gd name="T59" fmla="*/ 380 h 380"/>
                  <a:gd name="T60" fmla="*/ 56 w 215"/>
                  <a:gd name="T61" fmla="*/ 378 h 380"/>
                  <a:gd name="T62" fmla="*/ 60 w 215"/>
                  <a:gd name="T63" fmla="*/ 371 h 380"/>
                  <a:gd name="T64" fmla="*/ 64 w 215"/>
                  <a:gd name="T65" fmla="*/ 372 h 380"/>
                  <a:gd name="T66" fmla="*/ 69 w 215"/>
                  <a:gd name="T67" fmla="*/ 378 h 380"/>
                  <a:gd name="T68" fmla="*/ 96 w 215"/>
                  <a:gd name="T69" fmla="*/ 369 h 380"/>
                  <a:gd name="T70" fmla="*/ 104 w 215"/>
                  <a:gd name="T71" fmla="*/ 359 h 380"/>
                  <a:gd name="T72" fmla="*/ 114 w 215"/>
                  <a:gd name="T73" fmla="*/ 351 h 380"/>
                  <a:gd name="T74" fmla="*/ 113 w 215"/>
                  <a:gd name="T75" fmla="*/ 342 h 380"/>
                  <a:gd name="T76" fmla="*/ 118 w 215"/>
                  <a:gd name="T77" fmla="*/ 341 h 380"/>
                  <a:gd name="T78" fmla="*/ 139 w 215"/>
                  <a:gd name="T79" fmla="*/ 342 h 380"/>
                  <a:gd name="T80" fmla="*/ 158 w 215"/>
                  <a:gd name="T81" fmla="*/ 331 h 380"/>
                  <a:gd name="T82" fmla="*/ 173 w 215"/>
                  <a:gd name="T83" fmla="*/ 305 h 380"/>
                  <a:gd name="T84" fmla="*/ 183 w 215"/>
                  <a:gd name="T85" fmla="*/ 296 h 380"/>
                  <a:gd name="T86" fmla="*/ 197 w 215"/>
                  <a:gd name="T87" fmla="*/ 291 h 380"/>
                  <a:gd name="T88" fmla="*/ 197 w 215"/>
                  <a:gd name="T89" fmla="*/ 286 h 380"/>
                  <a:gd name="T90" fmla="*/ 189 w 215"/>
                  <a:gd name="T91" fmla="*/ 279 h 380"/>
                  <a:gd name="T92" fmla="*/ 188 w 215"/>
                  <a:gd name="T93" fmla="*/ 265 h 380"/>
                  <a:gd name="T94" fmla="*/ 183 w 215"/>
                  <a:gd name="T95" fmla="*/ 256 h 380"/>
                  <a:gd name="T96" fmla="*/ 176 w 215"/>
                  <a:gd name="T97" fmla="*/ 257 h 380"/>
                  <a:gd name="T98" fmla="*/ 178 w 215"/>
                  <a:gd name="T99" fmla="*/ 248 h 380"/>
                  <a:gd name="T100" fmla="*/ 183 w 215"/>
                  <a:gd name="T101" fmla="*/ 238 h 380"/>
                  <a:gd name="T102" fmla="*/ 181 w 215"/>
                  <a:gd name="T103" fmla="*/ 229 h 380"/>
                  <a:gd name="T104" fmla="*/ 187 w 215"/>
                  <a:gd name="T105" fmla="*/ 221 h 380"/>
                  <a:gd name="T106" fmla="*/ 183 w 215"/>
                  <a:gd name="T107" fmla="*/ 216 h 380"/>
                  <a:gd name="T108" fmla="*/ 188 w 215"/>
                  <a:gd name="T109" fmla="*/ 201 h 380"/>
                  <a:gd name="T110" fmla="*/ 197 w 215"/>
                  <a:gd name="T111" fmla="*/ 184 h 380"/>
                  <a:gd name="T112" fmla="*/ 215 w 215"/>
                  <a:gd name="T113" fmla="*/ 185 h 380"/>
                  <a:gd name="T114" fmla="*/ 211 w 215"/>
                  <a:gd name="T115" fmla="*/ 90 h 380"/>
                  <a:gd name="T116" fmla="*/ 211 w 215"/>
                  <a:gd name="T117" fmla="*/ 9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5" h="380">
                    <a:moveTo>
                      <a:pt x="211" y="90"/>
                    </a:moveTo>
                    <a:lnTo>
                      <a:pt x="127" y="46"/>
                    </a:lnTo>
                    <a:lnTo>
                      <a:pt x="44" y="0"/>
                    </a:lnTo>
                    <a:lnTo>
                      <a:pt x="24" y="13"/>
                    </a:lnTo>
                    <a:lnTo>
                      <a:pt x="30" y="49"/>
                    </a:lnTo>
                    <a:lnTo>
                      <a:pt x="38" y="56"/>
                    </a:lnTo>
                    <a:lnTo>
                      <a:pt x="38" y="63"/>
                    </a:lnTo>
                    <a:lnTo>
                      <a:pt x="47" y="72"/>
                    </a:lnTo>
                    <a:lnTo>
                      <a:pt x="42" y="82"/>
                    </a:lnTo>
                    <a:lnTo>
                      <a:pt x="36" y="130"/>
                    </a:lnTo>
                    <a:lnTo>
                      <a:pt x="35" y="161"/>
                    </a:lnTo>
                    <a:lnTo>
                      <a:pt x="10" y="184"/>
                    </a:lnTo>
                    <a:lnTo>
                      <a:pt x="0" y="215"/>
                    </a:lnTo>
                    <a:lnTo>
                      <a:pt x="10" y="223"/>
                    </a:lnTo>
                    <a:lnTo>
                      <a:pt x="10" y="239"/>
                    </a:lnTo>
                    <a:lnTo>
                      <a:pt x="23" y="240"/>
                    </a:lnTo>
                    <a:lnTo>
                      <a:pt x="21" y="250"/>
                    </a:lnTo>
                    <a:lnTo>
                      <a:pt x="29" y="266"/>
                    </a:lnTo>
                    <a:lnTo>
                      <a:pt x="31" y="281"/>
                    </a:lnTo>
                    <a:lnTo>
                      <a:pt x="30" y="298"/>
                    </a:lnTo>
                    <a:lnTo>
                      <a:pt x="42" y="319"/>
                    </a:lnTo>
                    <a:lnTo>
                      <a:pt x="30" y="318"/>
                    </a:lnTo>
                    <a:lnTo>
                      <a:pt x="25" y="320"/>
                    </a:lnTo>
                    <a:lnTo>
                      <a:pt x="15" y="318"/>
                    </a:lnTo>
                    <a:lnTo>
                      <a:pt x="11" y="329"/>
                    </a:lnTo>
                    <a:lnTo>
                      <a:pt x="23" y="342"/>
                    </a:lnTo>
                    <a:lnTo>
                      <a:pt x="32" y="347"/>
                    </a:lnTo>
                    <a:lnTo>
                      <a:pt x="36" y="356"/>
                    </a:lnTo>
                    <a:lnTo>
                      <a:pt x="42" y="373"/>
                    </a:lnTo>
                    <a:lnTo>
                      <a:pt x="39" y="380"/>
                    </a:lnTo>
                    <a:lnTo>
                      <a:pt x="56" y="378"/>
                    </a:lnTo>
                    <a:lnTo>
                      <a:pt x="60" y="371"/>
                    </a:lnTo>
                    <a:lnTo>
                      <a:pt x="64" y="372"/>
                    </a:lnTo>
                    <a:lnTo>
                      <a:pt x="69" y="378"/>
                    </a:lnTo>
                    <a:lnTo>
                      <a:pt x="96" y="369"/>
                    </a:lnTo>
                    <a:lnTo>
                      <a:pt x="104" y="359"/>
                    </a:lnTo>
                    <a:lnTo>
                      <a:pt x="114" y="351"/>
                    </a:lnTo>
                    <a:lnTo>
                      <a:pt x="113" y="342"/>
                    </a:lnTo>
                    <a:lnTo>
                      <a:pt x="118" y="341"/>
                    </a:lnTo>
                    <a:lnTo>
                      <a:pt x="139" y="342"/>
                    </a:lnTo>
                    <a:lnTo>
                      <a:pt x="158" y="331"/>
                    </a:lnTo>
                    <a:lnTo>
                      <a:pt x="173" y="305"/>
                    </a:lnTo>
                    <a:lnTo>
                      <a:pt x="183" y="296"/>
                    </a:lnTo>
                    <a:lnTo>
                      <a:pt x="197" y="291"/>
                    </a:lnTo>
                    <a:lnTo>
                      <a:pt x="197" y="286"/>
                    </a:lnTo>
                    <a:lnTo>
                      <a:pt x="189" y="279"/>
                    </a:lnTo>
                    <a:lnTo>
                      <a:pt x="188" y="265"/>
                    </a:lnTo>
                    <a:lnTo>
                      <a:pt x="183" y="256"/>
                    </a:lnTo>
                    <a:lnTo>
                      <a:pt x="176" y="257"/>
                    </a:lnTo>
                    <a:lnTo>
                      <a:pt x="178" y="248"/>
                    </a:lnTo>
                    <a:lnTo>
                      <a:pt x="183" y="238"/>
                    </a:lnTo>
                    <a:lnTo>
                      <a:pt x="181" y="229"/>
                    </a:lnTo>
                    <a:lnTo>
                      <a:pt x="187" y="221"/>
                    </a:lnTo>
                    <a:lnTo>
                      <a:pt x="183" y="216"/>
                    </a:lnTo>
                    <a:lnTo>
                      <a:pt x="188" y="201"/>
                    </a:lnTo>
                    <a:lnTo>
                      <a:pt x="197" y="184"/>
                    </a:lnTo>
                    <a:lnTo>
                      <a:pt x="215" y="185"/>
                    </a:lnTo>
                    <a:lnTo>
                      <a:pt x="211" y="90"/>
                    </a:lnTo>
                    <a:lnTo>
                      <a:pt x="211" y="9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0" name="Togo">
                <a:extLst>
                  <a:ext uri="{FF2B5EF4-FFF2-40B4-BE49-F238E27FC236}">
                    <a16:creationId xmlns:a16="http://schemas.microsoft.com/office/drawing/2014/main" id="{75866B07-CC0A-4681-8C2F-DF715F78C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885" y="4246420"/>
                <a:ext cx="56211" cy="170037"/>
              </a:xfrm>
              <a:custGeom>
                <a:avLst/>
                <a:gdLst>
                  <a:gd name="T0" fmla="*/ 19 w 40"/>
                  <a:gd name="T1" fmla="*/ 1 h 121"/>
                  <a:gd name="T2" fmla="*/ 0 w 40"/>
                  <a:gd name="T3" fmla="*/ 0 h 121"/>
                  <a:gd name="T4" fmla="*/ 0 w 40"/>
                  <a:gd name="T5" fmla="*/ 7 h 121"/>
                  <a:gd name="T6" fmla="*/ 8 w 40"/>
                  <a:gd name="T7" fmla="*/ 20 h 121"/>
                  <a:gd name="T8" fmla="*/ 8 w 40"/>
                  <a:gd name="T9" fmla="*/ 37 h 121"/>
                  <a:gd name="T10" fmla="*/ 10 w 40"/>
                  <a:gd name="T11" fmla="*/ 56 h 121"/>
                  <a:gd name="T12" fmla="*/ 15 w 40"/>
                  <a:gd name="T13" fmla="*/ 64 h 121"/>
                  <a:gd name="T14" fmla="*/ 11 w 40"/>
                  <a:gd name="T15" fmla="*/ 86 h 121"/>
                  <a:gd name="T16" fmla="*/ 13 w 40"/>
                  <a:gd name="T17" fmla="*/ 98 h 121"/>
                  <a:gd name="T18" fmla="*/ 18 w 40"/>
                  <a:gd name="T19" fmla="*/ 113 h 121"/>
                  <a:gd name="T20" fmla="*/ 22 w 40"/>
                  <a:gd name="T21" fmla="*/ 121 h 121"/>
                  <a:gd name="T22" fmla="*/ 40 w 40"/>
                  <a:gd name="T23" fmla="*/ 116 h 121"/>
                  <a:gd name="T24" fmla="*/ 34 w 40"/>
                  <a:gd name="T25" fmla="*/ 100 h 121"/>
                  <a:gd name="T26" fmla="*/ 35 w 40"/>
                  <a:gd name="T27" fmla="*/ 45 h 121"/>
                  <a:gd name="T28" fmla="*/ 31 w 40"/>
                  <a:gd name="T29" fmla="*/ 40 h 121"/>
                  <a:gd name="T30" fmla="*/ 30 w 40"/>
                  <a:gd name="T31" fmla="*/ 29 h 121"/>
                  <a:gd name="T32" fmla="*/ 23 w 40"/>
                  <a:gd name="T33" fmla="*/ 20 h 121"/>
                  <a:gd name="T34" fmla="*/ 16 w 40"/>
                  <a:gd name="T35" fmla="*/ 13 h 121"/>
                  <a:gd name="T36" fmla="*/ 19 w 40"/>
                  <a:gd name="T37" fmla="*/ 1 h 121"/>
                  <a:gd name="T38" fmla="*/ 19 w 40"/>
                  <a:gd name="T39" fmla="*/ 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0" h="121">
                    <a:moveTo>
                      <a:pt x="19" y="1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8" y="20"/>
                    </a:lnTo>
                    <a:lnTo>
                      <a:pt x="8" y="37"/>
                    </a:lnTo>
                    <a:lnTo>
                      <a:pt x="10" y="56"/>
                    </a:lnTo>
                    <a:lnTo>
                      <a:pt x="15" y="64"/>
                    </a:lnTo>
                    <a:lnTo>
                      <a:pt x="11" y="86"/>
                    </a:lnTo>
                    <a:lnTo>
                      <a:pt x="13" y="98"/>
                    </a:lnTo>
                    <a:lnTo>
                      <a:pt x="18" y="113"/>
                    </a:lnTo>
                    <a:lnTo>
                      <a:pt x="22" y="121"/>
                    </a:lnTo>
                    <a:lnTo>
                      <a:pt x="40" y="116"/>
                    </a:lnTo>
                    <a:lnTo>
                      <a:pt x="34" y="100"/>
                    </a:lnTo>
                    <a:lnTo>
                      <a:pt x="35" y="45"/>
                    </a:lnTo>
                    <a:lnTo>
                      <a:pt x="31" y="40"/>
                    </a:lnTo>
                    <a:lnTo>
                      <a:pt x="30" y="29"/>
                    </a:lnTo>
                    <a:lnTo>
                      <a:pt x="23" y="20"/>
                    </a:lnTo>
                    <a:lnTo>
                      <a:pt x="16" y="13"/>
                    </a:lnTo>
                    <a:lnTo>
                      <a:pt x="19" y="1"/>
                    </a:lnTo>
                    <a:lnTo>
                      <a:pt x="19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1" name="Tunisia">
                <a:extLst>
                  <a:ext uri="{FF2B5EF4-FFF2-40B4-BE49-F238E27FC236}">
                    <a16:creationId xmlns:a16="http://schemas.microsoft.com/office/drawing/2014/main" id="{57B33C56-71AE-4EF7-AEF0-D4B903415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74" y="3366489"/>
                <a:ext cx="111015" cy="233746"/>
              </a:xfrm>
              <a:custGeom>
                <a:avLst/>
                <a:gdLst>
                  <a:gd name="T0" fmla="*/ 79 w 79"/>
                  <a:gd name="T1" fmla="*/ 102 h 168"/>
                  <a:gd name="T2" fmla="*/ 72 w 79"/>
                  <a:gd name="T3" fmla="*/ 98 h 168"/>
                  <a:gd name="T4" fmla="*/ 66 w 79"/>
                  <a:gd name="T5" fmla="*/ 87 h 168"/>
                  <a:gd name="T6" fmla="*/ 56 w 79"/>
                  <a:gd name="T7" fmla="*/ 86 h 168"/>
                  <a:gd name="T8" fmla="*/ 51 w 79"/>
                  <a:gd name="T9" fmla="*/ 73 h 168"/>
                  <a:gd name="T10" fmla="*/ 64 w 79"/>
                  <a:gd name="T11" fmla="*/ 61 h 168"/>
                  <a:gd name="T12" fmla="*/ 66 w 79"/>
                  <a:gd name="T13" fmla="*/ 41 h 168"/>
                  <a:gd name="T14" fmla="*/ 59 w 79"/>
                  <a:gd name="T15" fmla="*/ 35 h 168"/>
                  <a:gd name="T16" fmla="*/ 59 w 79"/>
                  <a:gd name="T17" fmla="*/ 24 h 168"/>
                  <a:gd name="T18" fmla="*/ 68 w 79"/>
                  <a:gd name="T19" fmla="*/ 12 h 168"/>
                  <a:gd name="T20" fmla="*/ 66 w 79"/>
                  <a:gd name="T21" fmla="*/ 7 h 168"/>
                  <a:gd name="T22" fmla="*/ 50 w 79"/>
                  <a:gd name="T23" fmla="*/ 15 h 168"/>
                  <a:gd name="T24" fmla="*/ 50 w 79"/>
                  <a:gd name="T25" fmla="*/ 3 h 168"/>
                  <a:gd name="T26" fmla="*/ 36 w 79"/>
                  <a:gd name="T27" fmla="*/ 0 h 168"/>
                  <a:gd name="T28" fmla="*/ 16 w 79"/>
                  <a:gd name="T29" fmla="*/ 11 h 168"/>
                  <a:gd name="T30" fmla="*/ 12 w 79"/>
                  <a:gd name="T31" fmla="*/ 23 h 168"/>
                  <a:gd name="T32" fmla="*/ 16 w 79"/>
                  <a:gd name="T33" fmla="*/ 46 h 168"/>
                  <a:gd name="T34" fmla="*/ 12 w 79"/>
                  <a:gd name="T35" fmla="*/ 66 h 168"/>
                  <a:gd name="T36" fmla="*/ 0 w 79"/>
                  <a:gd name="T37" fmla="*/ 79 h 168"/>
                  <a:gd name="T38" fmla="*/ 2 w 79"/>
                  <a:gd name="T39" fmla="*/ 97 h 168"/>
                  <a:gd name="T40" fmla="*/ 18 w 79"/>
                  <a:gd name="T41" fmla="*/ 112 h 168"/>
                  <a:gd name="T42" fmla="*/ 18 w 79"/>
                  <a:gd name="T43" fmla="*/ 117 h 168"/>
                  <a:gd name="T44" fmla="*/ 32 w 79"/>
                  <a:gd name="T45" fmla="*/ 126 h 168"/>
                  <a:gd name="T46" fmla="*/ 41 w 79"/>
                  <a:gd name="T47" fmla="*/ 168 h 168"/>
                  <a:gd name="T48" fmla="*/ 51 w 79"/>
                  <a:gd name="T49" fmla="*/ 164 h 168"/>
                  <a:gd name="T50" fmla="*/ 52 w 79"/>
                  <a:gd name="T51" fmla="*/ 154 h 168"/>
                  <a:gd name="T52" fmla="*/ 49 w 79"/>
                  <a:gd name="T53" fmla="*/ 143 h 168"/>
                  <a:gd name="T54" fmla="*/ 63 w 79"/>
                  <a:gd name="T55" fmla="*/ 134 h 168"/>
                  <a:gd name="T56" fmla="*/ 69 w 79"/>
                  <a:gd name="T57" fmla="*/ 126 h 168"/>
                  <a:gd name="T58" fmla="*/ 79 w 79"/>
                  <a:gd name="T59" fmla="*/ 120 h 168"/>
                  <a:gd name="T60" fmla="*/ 79 w 79"/>
                  <a:gd name="T61" fmla="*/ 102 h 168"/>
                  <a:gd name="T62" fmla="*/ 79 w 79"/>
                  <a:gd name="T63" fmla="*/ 10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9" h="168">
                    <a:moveTo>
                      <a:pt x="79" y="102"/>
                    </a:moveTo>
                    <a:lnTo>
                      <a:pt x="72" y="98"/>
                    </a:lnTo>
                    <a:lnTo>
                      <a:pt x="66" y="87"/>
                    </a:lnTo>
                    <a:lnTo>
                      <a:pt x="56" y="86"/>
                    </a:lnTo>
                    <a:lnTo>
                      <a:pt x="51" y="73"/>
                    </a:lnTo>
                    <a:lnTo>
                      <a:pt x="64" y="61"/>
                    </a:lnTo>
                    <a:lnTo>
                      <a:pt x="66" y="41"/>
                    </a:lnTo>
                    <a:lnTo>
                      <a:pt x="59" y="35"/>
                    </a:lnTo>
                    <a:lnTo>
                      <a:pt x="59" y="24"/>
                    </a:lnTo>
                    <a:lnTo>
                      <a:pt x="68" y="12"/>
                    </a:lnTo>
                    <a:lnTo>
                      <a:pt x="66" y="7"/>
                    </a:lnTo>
                    <a:lnTo>
                      <a:pt x="50" y="15"/>
                    </a:lnTo>
                    <a:lnTo>
                      <a:pt x="50" y="3"/>
                    </a:lnTo>
                    <a:lnTo>
                      <a:pt x="36" y="0"/>
                    </a:lnTo>
                    <a:lnTo>
                      <a:pt x="16" y="11"/>
                    </a:lnTo>
                    <a:lnTo>
                      <a:pt x="12" y="23"/>
                    </a:lnTo>
                    <a:lnTo>
                      <a:pt x="16" y="46"/>
                    </a:lnTo>
                    <a:lnTo>
                      <a:pt x="12" y="66"/>
                    </a:lnTo>
                    <a:lnTo>
                      <a:pt x="0" y="79"/>
                    </a:lnTo>
                    <a:lnTo>
                      <a:pt x="2" y="97"/>
                    </a:lnTo>
                    <a:lnTo>
                      <a:pt x="18" y="112"/>
                    </a:lnTo>
                    <a:lnTo>
                      <a:pt x="18" y="117"/>
                    </a:lnTo>
                    <a:lnTo>
                      <a:pt x="32" y="126"/>
                    </a:lnTo>
                    <a:lnTo>
                      <a:pt x="41" y="168"/>
                    </a:lnTo>
                    <a:lnTo>
                      <a:pt x="51" y="164"/>
                    </a:lnTo>
                    <a:lnTo>
                      <a:pt x="52" y="154"/>
                    </a:lnTo>
                    <a:lnTo>
                      <a:pt x="49" y="143"/>
                    </a:lnTo>
                    <a:lnTo>
                      <a:pt x="63" y="134"/>
                    </a:lnTo>
                    <a:lnTo>
                      <a:pt x="69" y="126"/>
                    </a:lnTo>
                    <a:lnTo>
                      <a:pt x="79" y="120"/>
                    </a:lnTo>
                    <a:lnTo>
                      <a:pt x="79" y="102"/>
                    </a:lnTo>
                    <a:lnTo>
                      <a:pt x="79" y="10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2" name="Turkey">
                <a:extLst>
                  <a:ext uri="{FF2B5EF4-FFF2-40B4-BE49-F238E27FC236}">
                    <a16:creationId xmlns:a16="http://schemas.microsoft.com/office/drawing/2014/main" id="{BAD18954-F779-4890-ABFA-008927E6B3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66921" y="3206525"/>
                <a:ext cx="529784" cy="212195"/>
              </a:xfrm>
              <a:custGeom>
                <a:avLst/>
                <a:gdLst>
                  <a:gd name="T0" fmla="*/ 173 w 377"/>
                  <a:gd name="T1" fmla="*/ 2 h 151"/>
                  <a:gd name="T2" fmla="*/ 119 w 377"/>
                  <a:gd name="T3" fmla="*/ 10 h 151"/>
                  <a:gd name="T4" fmla="*/ 62 w 377"/>
                  <a:gd name="T5" fmla="*/ 21 h 151"/>
                  <a:gd name="T6" fmla="*/ 26 w 377"/>
                  <a:gd name="T7" fmla="*/ 40 h 151"/>
                  <a:gd name="T8" fmla="*/ 20 w 377"/>
                  <a:gd name="T9" fmla="*/ 74 h 151"/>
                  <a:gd name="T10" fmla="*/ 29 w 377"/>
                  <a:gd name="T11" fmla="*/ 106 h 151"/>
                  <a:gd name="T12" fmla="*/ 64 w 377"/>
                  <a:gd name="T13" fmla="*/ 129 h 151"/>
                  <a:gd name="T14" fmla="*/ 98 w 377"/>
                  <a:gd name="T15" fmla="*/ 140 h 151"/>
                  <a:gd name="T16" fmla="*/ 122 w 377"/>
                  <a:gd name="T17" fmla="*/ 130 h 151"/>
                  <a:gd name="T18" fmla="*/ 169 w 377"/>
                  <a:gd name="T19" fmla="*/ 141 h 151"/>
                  <a:gd name="T20" fmla="*/ 198 w 377"/>
                  <a:gd name="T21" fmla="*/ 133 h 151"/>
                  <a:gd name="T22" fmla="*/ 203 w 377"/>
                  <a:gd name="T23" fmla="*/ 140 h 151"/>
                  <a:gd name="T24" fmla="*/ 216 w 377"/>
                  <a:gd name="T25" fmla="*/ 145 h 151"/>
                  <a:gd name="T26" fmla="*/ 221 w 377"/>
                  <a:gd name="T27" fmla="*/ 127 h 151"/>
                  <a:gd name="T28" fmla="*/ 248 w 377"/>
                  <a:gd name="T29" fmla="*/ 125 h 151"/>
                  <a:gd name="T30" fmla="*/ 275 w 377"/>
                  <a:gd name="T31" fmla="*/ 129 h 151"/>
                  <a:gd name="T32" fmla="*/ 307 w 377"/>
                  <a:gd name="T33" fmla="*/ 120 h 151"/>
                  <a:gd name="T34" fmla="*/ 337 w 377"/>
                  <a:gd name="T35" fmla="*/ 113 h 151"/>
                  <a:gd name="T36" fmla="*/ 369 w 377"/>
                  <a:gd name="T37" fmla="*/ 122 h 151"/>
                  <a:gd name="T38" fmla="*/ 377 w 377"/>
                  <a:gd name="T39" fmla="*/ 118 h 151"/>
                  <a:gd name="T40" fmla="*/ 366 w 377"/>
                  <a:gd name="T41" fmla="*/ 91 h 151"/>
                  <a:gd name="T42" fmla="*/ 367 w 377"/>
                  <a:gd name="T43" fmla="*/ 56 h 151"/>
                  <a:gd name="T44" fmla="*/ 343 w 377"/>
                  <a:gd name="T45" fmla="*/ 44 h 151"/>
                  <a:gd name="T46" fmla="*/ 338 w 377"/>
                  <a:gd name="T47" fmla="*/ 25 h 151"/>
                  <a:gd name="T48" fmla="*/ 297 w 377"/>
                  <a:gd name="T49" fmla="*/ 14 h 151"/>
                  <a:gd name="T50" fmla="*/ 259 w 377"/>
                  <a:gd name="T51" fmla="*/ 24 h 151"/>
                  <a:gd name="T52" fmla="*/ 208 w 377"/>
                  <a:gd name="T53" fmla="*/ 19 h 151"/>
                  <a:gd name="T54" fmla="*/ 23 w 377"/>
                  <a:gd name="T55" fmla="*/ 34 h 151"/>
                  <a:gd name="T56" fmla="*/ 53 w 377"/>
                  <a:gd name="T57" fmla="*/ 25 h 151"/>
                  <a:gd name="T58" fmla="*/ 38 w 377"/>
                  <a:gd name="T59" fmla="*/ 12 h 151"/>
                  <a:gd name="T60" fmla="*/ 19 w 377"/>
                  <a:gd name="T61" fmla="*/ 0 h 151"/>
                  <a:gd name="T62" fmla="*/ 10 w 377"/>
                  <a:gd name="T63" fmla="*/ 14 h 151"/>
                  <a:gd name="T64" fmla="*/ 1 w 377"/>
                  <a:gd name="T65" fmla="*/ 30 h 151"/>
                  <a:gd name="T66" fmla="*/ 8 w 377"/>
                  <a:gd name="T67" fmla="*/ 46 h 151"/>
                  <a:gd name="T68" fmla="*/ 23 w 377"/>
                  <a:gd name="T69" fmla="*/ 3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151">
                    <a:moveTo>
                      <a:pt x="208" y="19"/>
                    </a:moveTo>
                    <a:lnTo>
                      <a:pt x="173" y="2"/>
                    </a:lnTo>
                    <a:lnTo>
                      <a:pt x="141" y="3"/>
                    </a:lnTo>
                    <a:lnTo>
                      <a:pt x="119" y="10"/>
                    </a:lnTo>
                    <a:lnTo>
                      <a:pt x="98" y="25"/>
                    </a:lnTo>
                    <a:lnTo>
                      <a:pt x="62" y="21"/>
                    </a:lnTo>
                    <a:lnTo>
                      <a:pt x="55" y="40"/>
                    </a:lnTo>
                    <a:lnTo>
                      <a:pt x="26" y="40"/>
                    </a:lnTo>
                    <a:lnTo>
                      <a:pt x="6" y="63"/>
                    </a:lnTo>
                    <a:lnTo>
                      <a:pt x="20" y="74"/>
                    </a:lnTo>
                    <a:lnTo>
                      <a:pt x="13" y="93"/>
                    </a:lnTo>
                    <a:lnTo>
                      <a:pt x="29" y="106"/>
                    </a:lnTo>
                    <a:lnTo>
                      <a:pt x="42" y="130"/>
                    </a:lnTo>
                    <a:lnTo>
                      <a:pt x="64" y="129"/>
                    </a:lnTo>
                    <a:lnTo>
                      <a:pt x="84" y="142"/>
                    </a:lnTo>
                    <a:lnTo>
                      <a:pt x="98" y="140"/>
                    </a:lnTo>
                    <a:lnTo>
                      <a:pt x="101" y="129"/>
                    </a:lnTo>
                    <a:lnTo>
                      <a:pt x="122" y="130"/>
                    </a:lnTo>
                    <a:lnTo>
                      <a:pt x="139" y="143"/>
                    </a:lnTo>
                    <a:lnTo>
                      <a:pt x="169" y="141"/>
                    </a:lnTo>
                    <a:lnTo>
                      <a:pt x="181" y="127"/>
                    </a:lnTo>
                    <a:lnTo>
                      <a:pt x="198" y="133"/>
                    </a:lnTo>
                    <a:lnTo>
                      <a:pt x="210" y="130"/>
                    </a:lnTo>
                    <a:lnTo>
                      <a:pt x="203" y="140"/>
                    </a:lnTo>
                    <a:lnTo>
                      <a:pt x="212" y="151"/>
                    </a:lnTo>
                    <a:lnTo>
                      <a:pt x="216" y="145"/>
                    </a:lnTo>
                    <a:lnTo>
                      <a:pt x="221" y="140"/>
                    </a:lnTo>
                    <a:lnTo>
                      <a:pt x="221" y="127"/>
                    </a:lnTo>
                    <a:lnTo>
                      <a:pt x="228" y="131"/>
                    </a:lnTo>
                    <a:lnTo>
                      <a:pt x="248" y="125"/>
                    </a:lnTo>
                    <a:lnTo>
                      <a:pt x="259" y="129"/>
                    </a:lnTo>
                    <a:lnTo>
                      <a:pt x="275" y="129"/>
                    </a:lnTo>
                    <a:lnTo>
                      <a:pt x="297" y="120"/>
                    </a:lnTo>
                    <a:lnTo>
                      <a:pt x="307" y="120"/>
                    </a:lnTo>
                    <a:lnTo>
                      <a:pt x="329" y="116"/>
                    </a:lnTo>
                    <a:lnTo>
                      <a:pt x="337" y="113"/>
                    </a:lnTo>
                    <a:lnTo>
                      <a:pt x="360" y="116"/>
                    </a:lnTo>
                    <a:lnTo>
                      <a:pt x="369" y="122"/>
                    </a:lnTo>
                    <a:lnTo>
                      <a:pt x="377" y="118"/>
                    </a:lnTo>
                    <a:lnTo>
                      <a:pt x="377" y="118"/>
                    </a:lnTo>
                    <a:lnTo>
                      <a:pt x="363" y="98"/>
                    </a:lnTo>
                    <a:lnTo>
                      <a:pt x="366" y="91"/>
                    </a:lnTo>
                    <a:lnTo>
                      <a:pt x="355" y="64"/>
                    </a:lnTo>
                    <a:lnTo>
                      <a:pt x="367" y="56"/>
                    </a:lnTo>
                    <a:lnTo>
                      <a:pt x="358" y="50"/>
                    </a:lnTo>
                    <a:lnTo>
                      <a:pt x="343" y="44"/>
                    </a:lnTo>
                    <a:lnTo>
                      <a:pt x="343" y="32"/>
                    </a:lnTo>
                    <a:lnTo>
                      <a:pt x="338" y="25"/>
                    </a:lnTo>
                    <a:lnTo>
                      <a:pt x="316" y="14"/>
                    </a:lnTo>
                    <a:lnTo>
                      <a:pt x="297" y="14"/>
                    </a:lnTo>
                    <a:lnTo>
                      <a:pt x="276" y="27"/>
                    </a:lnTo>
                    <a:lnTo>
                      <a:pt x="259" y="24"/>
                    </a:lnTo>
                    <a:lnTo>
                      <a:pt x="238" y="28"/>
                    </a:lnTo>
                    <a:lnTo>
                      <a:pt x="208" y="19"/>
                    </a:lnTo>
                    <a:lnTo>
                      <a:pt x="208" y="19"/>
                    </a:lnTo>
                    <a:close/>
                    <a:moveTo>
                      <a:pt x="23" y="34"/>
                    </a:moveTo>
                    <a:lnTo>
                      <a:pt x="31" y="27"/>
                    </a:lnTo>
                    <a:lnTo>
                      <a:pt x="53" y="25"/>
                    </a:lnTo>
                    <a:lnTo>
                      <a:pt x="56" y="19"/>
                    </a:lnTo>
                    <a:lnTo>
                      <a:pt x="38" y="12"/>
                    </a:lnTo>
                    <a:lnTo>
                      <a:pt x="35" y="3"/>
                    </a:lnTo>
                    <a:lnTo>
                      <a:pt x="19" y="0"/>
                    </a:lnTo>
                    <a:lnTo>
                      <a:pt x="0" y="8"/>
                    </a:lnTo>
                    <a:lnTo>
                      <a:pt x="10" y="14"/>
                    </a:lnTo>
                    <a:lnTo>
                      <a:pt x="5" y="28"/>
                    </a:lnTo>
                    <a:lnTo>
                      <a:pt x="1" y="30"/>
                    </a:lnTo>
                    <a:lnTo>
                      <a:pt x="2" y="36"/>
                    </a:lnTo>
                    <a:lnTo>
                      <a:pt x="8" y="46"/>
                    </a:lnTo>
                    <a:lnTo>
                      <a:pt x="23" y="34"/>
                    </a:lnTo>
                    <a:lnTo>
                      <a:pt x="23" y="34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3" name="Tanzania">
                <a:extLst>
                  <a:ext uri="{FF2B5EF4-FFF2-40B4-BE49-F238E27FC236}">
                    <a16:creationId xmlns:a16="http://schemas.microsoft.com/office/drawing/2014/main" id="{09529B1E-CB9D-4568-B4CF-F512521D8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4148" y="4648326"/>
                <a:ext cx="313373" cy="358343"/>
              </a:xfrm>
              <a:custGeom>
                <a:avLst/>
                <a:gdLst>
                  <a:gd name="T0" fmla="*/ 18 w 223"/>
                  <a:gd name="T1" fmla="*/ 3 h 255"/>
                  <a:gd name="T2" fmla="*/ 26 w 223"/>
                  <a:gd name="T3" fmla="*/ 30 h 255"/>
                  <a:gd name="T4" fmla="*/ 20 w 223"/>
                  <a:gd name="T5" fmla="*/ 33 h 255"/>
                  <a:gd name="T6" fmla="*/ 26 w 223"/>
                  <a:gd name="T7" fmla="*/ 48 h 255"/>
                  <a:gd name="T8" fmla="*/ 20 w 223"/>
                  <a:gd name="T9" fmla="*/ 61 h 255"/>
                  <a:gd name="T10" fmla="*/ 4 w 223"/>
                  <a:gd name="T11" fmla="*/ 82 h 255"/>
                  <a:gd name="T12" fmla="*/ 0 w 223"/>
                  <a:gd name="T13" fmla="*/ 92 h 255"/>
                  <a:gd name="T14" fmla="*/ 4 w 223"/>
                  <a:gd name="T15" fmla="*/ 106 h 255"/>
                  <a:gd name="T16" fmla="*/ 3 w 223"/>
                  <a:gd name="T17" fmla="*/ 125 h 255"/>
                  <a:gd name="T18" fmla="*/ 21 w 223"/>
                  <a:gd name="T19" fmla="*/ 155 h 255"/>
                  <a:gd name="T20" fmla="*/ 31 w 223"/>
                  <a:gd name="T21" fmla="*/ 179 h 255"/>
                  <a:gd name="T22" fmla="*/ 41 w 223"/>
                  <a:gd name="T23" fmla="*/ 185 h 255"/>
                  <a:gd name="T24" fmla="*/ 65 w 223"/>
                  <a:gd name="T25" fmla="*/ 196 h 255"/>
                  <a:gd name="T26" fmla="*/ 89 w 223"/>
                  <a:gd name="T27" fmla="*/ 206 h 255"/>
                  <a:gd name="T28" fmla="*/ 91 w 223"/>
                  <a:gd name="T29" fmla="*/ 201 h 255"/>
                  <a:gd name="T30" fmla="*/ 102 w 223"/>
                  <a:gd name="T31" fmla="*/ 240 h 255"/>
                  <a:gd name="T32" fmla="*/ 110 w 223"/>
                  <a:gd name="T33" fmla="*/ 249 h 255"/>
                  <a:gd name="T34" fmla="*/ 142 w 223"/>
                  <a:gd name="T35" fmla="*/ 255 h 255"/>
                  <a:gd name="T36" fmla="*/ 162 w 223"/>
                  <a:gd name="T37" fmla="*/ 251 h 255"/>
                  <a:gd name="T38" fmla="*/ 182 w 223"/>
                  <a:gd name="T39" fmla="*/ 244 h 255"/>
                  <a:gd name="T40" fmla="*/ 223 w 223"/>
                  <a:gd name="T41" fmla="*/ 221 h 255"/>
                  <a:gd name="T42" fmla="*/ 215 w 223"/>
                  <a:gd name="T43" fmla="*/ 216 h 255"/>
                  <a:gd name="T44" fmla="*/ 200 w 223"/>
                  <a:gd name="T45" fmla="*/ 178 h 255"/>
                  <a:gd name="T46" fmla="*/ 200 w 223"/>
                  <a:gd name="T47" fmla="*/ 159 h 255"/>
                  <a:gd name="T48" fmla="*/ 206 w 223"/>
                  <a:gd name="T49" fmla="*/ 139 h 255"/>
                  <a:gd name="T50" fmla="*/ 192 w 223"/>
                  <a:gd name="T51" fmla="*/ 116 h 255"/>
                  <a:gd name="T52" fmla="*/ 172 w 223"/>
                  <a:gd name="T53" fmla="*/ 63 h 255"/>
                  <a:gd name="T54" fmla="*/ 96 w 223"/>
                  <a:gd name="T55" fmla="*/ 2 h 255"/>
                  <a:gd name="T56" fmla="*/ 85 w 223"/>
                  <a:gd name="T57" fmla="*/ 12 h 255"/>
                  <a:gd name="T58" fmla="*/ 86 w 223"/>
                  <a:gd name="T59" fmla="*/ 30 h 255"/>
                  <a:gd name="T60" fmla="*/ 71 w 223"/>
                  <a:gd name="T61" fmla="*/ 33 h 255"/>
                  <a:gd name="T62" fmla="*/ 50 w 223"/>
                  <a:gd name="T63" fmla="*/ 41 h 255"/>
                  <a:gd name="T64" fmla="*/ 48 w 223"/>
                  <a:gd name="T65" fmla="*/ 15 h 255"/>
                  <a:gd name="T66" fmla="*/ 49 w 223"/>
                  <a:gd name="T67" fmla="*/ 1 h 255"/>
                  <a:gd name="T68" fmla="*/ 26 w 223"/>
                  <a:gd name="T69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3" h="255">
                    <a:moveTo>
                      <a:pt x="26" y="0"/>
                    </a:moveTo>
                    <a:lnTo>
                      <a:pt x="18" y="3"/>
                    </a:lnTo>
                    <a:lnTo>
                      <a:pt x="27" y="16"/>
                    </a:lnTo>
                    <a:lnTo>
                      <a:pt x="26" y="30"/>
                    </a:lnTo>
                    <a:lnTo>
                      <a:pt x="20" y="33"/>
                    </a:lnTo>
                    <a:lnTo>
                      <a:pt x="20" y="33"/>
                    </a:lnTo>
                    <a:lnTo>
                      <a:pt x="21" y="43"/>
                    </a:lnTo>
                    <a:lnTo>
                      <a:pt x="26" y="48"/>
                    </a:lnTo>
                    <a:lnTo>
                      <a:pt x="26" y="56"/>
                    </a:lnTo>
                    <a:lnTo>
                      <a:pt x="20" y="61"/>
                    </a:lnTo>
                    <a:lnTo>
                      <a:pt x="12" y="73"/>
                    </a:lnTo>
                    <a:lnTo>
                      <a:pt x="4" y="82"/>
                    </a:lnTo>
                    <a:lnTo>
                      <a:pt x="1" y="82"/>
                    </a:lnTo>
                    <a:lnTo>
                      <a:pt x="0" y="92"/>
                    </a:lnTo>
                    <a:lnTo>
                      <a:pt x="5" y="96"/>
                    </a:lnTo>
                    <a:lnTo>
                      <a:pt x="4" y="106"/>
                    </a:lnTo>
                    <a:lnTo>
                      <a:pt x="8" y="115"/>
                    </a:lnTo>
                    <a:lnTo>
                      <a:pt x="3" y="125"/>
                    </a:lnTo>
                    <a:lnTo>
                      <a:pt x="20" y="141"/>
                    </a:lnTo>
                    <a:lnTo>
                      <a:pt x="21" y="155"/>
                    </a:lnTo>
                    <a:lnTo>
                      <a:pt x="31" y="179"/>
                    </a:lnTo>
                    <a:lnTo>
                      <a:pt x="31" y="179"/>
                    </a:lnTo>
                    <a:lnTo>
                      <a:pt x="32" y="180"/>
                    </a:lnTo>
                    <a:lnTo>
                      <a:pt x="41" y="185"/>
                    </a:lnTo>
                    <a:lnTo>
                      <a:pt x="54" y="188"/>
                    </a:lnTo>
                    <a:lnTo>
                      <a:pt x="65" y="196"/>
                    </a:lnTo>
                    <a:lnTo>
                      <a:pt x="85" y="199"/>
                    </a:lnTo>
                    <a:lnTo>
                      <a:pt x="89" y="206"/>
                    </a:lnTo>
                    <a:lnTo>
                      <a:pt x="89" y="206"/>
                    </a:lnTo>
                    <a:lnTo>
                      <a:pt x="91" y="201"/>
                    </a:lnTo>
                    <a:lnTo>
                      <a:pt x="101" y="214"/>
                    </a:lnTo>
                    <a:lnTo>
                      <a:pt x="102" y="240"/>
                    </a:lnTo>
                    <a:lnTo>
                      <a:pt x="110" y="248"/>
                    </a:lnTo>
                    <a:lnTo>
                      <a:pt x="110" y="249"/>
                    </a:lnTo>
                    <a:lnTo>
                      <a:pt x="117" y="248"/>
                    </a:lnTo>
                    <a:lnTo>
                      <a:pt x="142" y="255"/>
                    </a:lnTo>
                    <a:lnTo>
                      <a:pt x="147" y="252"/>
                    </a:lnTo>
                    <a:lnTo>
                      <a:pt x="162" y="251"/>
                    </a:lnTo>
                    <a:lnTo>
                      <a:pt x="169" y="244"/>
                    </a:lnTo>
                    <a:lnTo>
                      <a:pt x="182" y="244"/>
                    </a:lnTo>
                    <a:lnTo>
                      <a:pt x="205" y="235"/>
                    </a:lnTo>
                    <a:lnTo>
                      <a:pt x="223" y="221"/>
                    </a:lnTo>
                    <a:lnTo>
                      <a:pt x="223" y="221"/>
                    </a:lnTo>
                    <a:lnTo>
                      <a:pt x="215" y="216"/>
                    </a:lnTo>
                    <a:lnTo>
                      <a:pt x="207" y="192"/>
                    </a:lnTo>
                    <a:lnTo>
                      <a:pt x="200" y="178"/>
                    </a:lnTo>
                    <a:lnTo>
                      <a:pt x="201" y="166"/>
                    </a:lnTo>
                    <a:lnTo>
                      <a:pt x="200" y="159"/>
                    </a:lnTo>
                    <a:lnTo>
                      <a:pt x="207" y="144"/>
                    </a:lnTo>
                    <a:lnTo>
                      <a:pt x="206" y="139"/>
                    </a:lnTo>
                    <a:lnTo>
                      <a:pt x="193" y="130"/>
                    </a:lnTo>
                    <a:lnTo>
                      <a:pt x="192" y="116"/>
                    </a:lnTo>
                    <a:lnTo>
                      <a:pt x="202" y="87"/>
                    </a:lnTo>
                    <a:lnTo>
                      <a:pt x="172" y="63"/>
                    </a:lnTo>
                    <a:lnTo>
                      <a:pt x="171" y="50"/>
                    </a:lnTo>
                    <a:lnTo>
                      <a:pt x="96" y="2"/>
                    </a:lnTo>
                    <a:lnTo>
                      <a:pt x="96" y="2"/>
                    </a:lnTo>
                    <a:lnTo>
                      <a:pt x="85" y="12"/>
                    </a:lnTo>
                    <a:lnTo>
                      <a:pt x="78" y="22"/>
                    </a:lnTo>
                    <a:lnTo>
                      <a:pt x="86" y="30"/>
                    </a:lnTo>
                    <a:lnTo>
                      <a:pt x="74" y="37"/>
                    </a:lnTo>
                    <a:lnTo>
                      <a:pt x="71" y="33"/>
                    </a:lnTo>
                    <a:lnTo>
                      <a:pt x="59" y="35"/>
                    </a:lnTo>
                    <a:lnTo>
                      <a:pt x="50" y="41"/>
                    </a:lnTo>
                    <a:lnTo>
                      <a:pt x="44" y="31"/>
                    </a:lnTo>
                    <a:lnTo>
                      <a:pt x="48" y="15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4" name="Uganda">
                <a:extLst>
                  <a:ext uri="{FF2B5EF4-FFF2-40B4-BE49-F238E27FC236}">
                    <a16:creationId xmlns:a16="http://schemas.microsoft.com/office/drawing/2014/main" id="{7DC2F02F-35AF-4479-B118-031748A2A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5553" y="4472667"/>
                <a:ext cx="160200" cy="189711"/>
              </a:xfrm>
              <a:custGeom>
                <a:avLst/>
                <a:gdLst>
                  <a:gd name="T0" fmla="*/ 92 w 114"/>
                  <a:gd name="T1" fmla="*/ 0 h 135"/>
                  <a:gd name="T2" fmla="*/ 80 w 114"/>
                  <a:gd name="T3" fmla="*/ 11 h 135"/>
                  <a:gd name="T4" fmla="*/ 65 w 114"/>
                  <a:gd name="T5" fmla="*/ 11 h 135"/>
                  <a:gd name="T6" fmla="*/ 48 w 114"/>
                  <a:gd name="T7" fmla="*/ 16 h 135"/>
                  <a:gd name="T8" fmla="*/ 35 w 114"/>
                  <a:gd name="T9" fmla="*/ 11 h 135"/>
                  <a:gd name="T10" fmla="*/ 26 w 114"/>
                  <a:gd name="T11" fmla="*/ 17 h 135"/>
                  <a:gd name="T12" fmla="*/ 26 w 114"/>
                  <a:gd name="T13" fmla="*/ 17 h 135"/>
                  <a:gd name="T14" fmla="*/ 25 w 114"/>
                  <a:gd name="T15" fmla="*/ 45 h 135"/>
                  <a:gd name="T16" fmla="*/ 34 w 114"/>
                  <a:gd name="T17" fmla="*/ 48 h 135"/>
                  <a:gd name="T18" fmla="*/ 26 w 114"/>
                  <a:gd name="T19" fmla="*/ 57 h 135"/>
                  <a:gd name="T20" fmla="*/ 19 w 114"/>
                  <a:gd name="T21" fmla="*/ 63 h 135"/>
                  <a:gd name="T22" fmla="*/ 11 w 114"/>
                  <a:gd name="T23" fmla="*/ 76 h 135"/>
                  <a:gd name="T24" fmla="*/ 6 w 114"/>
                  <a:gd name="T25" fmla="*/ 87 h 135"/>
                  <a:gd name="T26" fmla="*/ 5 w 114"/>
                  <a:gd name="T27" fmla="*/ 106 h 135"/>
                  <a:gd name="T28" fmla="*/ 0 w 114"/>
                  <a:gd name="T29" fmla="*/ 115 h 135"/>
                  <a:gd name="T30" fmla="*/ 0 w 114"/>
                  <a:gd name="T31" fmla="*/ 133 h 135"/>
                  <a:gd name="T32" fmla="*/ 5 w 114"/>
                  <a:gd name="T33" fmla="*/ 135 h 135"/>
                  <a:gd name="T34" fmla="*/ 17 w 114"/>
                  <a:gd name="T35" fmla="*/ 128 h 135"/>
                  <a:gd name="T36" fmla="*/ 25 w 114"/>
                  <a:gd name="T37" fmla="*/ 125 h 135"/>
                  <a:gd name="T38" fmla="*/ 48 w 114"/>
                  <a:gd name="T39" fmla="*/ 126 h 135"/>
                  <a:gd name="T40" fmla="*/ 48 w 114"/>
                  <a:gd name="T41" fmla="*/ 126 h 135"/>
                  <a:gd name="T42" fmla="*/ 47 w 114"/>
                  <a:gd name="T43" fmla="*/ 116 h 135"/>
                  <a:gd name="T44" fmla="*/ 56 w 114"/>
                  <a:gd name="T45" fmla="*/ 102 h 135"/>
                  <a:gd name="T46" fmla="*/ 69 w 114"/>
                  <a:gd name="T47" fmla="*/ 98 h 135"/>
                  <a:gd name="T48" fmla="*/ 79 w 114"/>
                  <a:gd name="T49" fmla="*/ 93 h 135"/>
                  <a:gd name="T50" fmla="*/ 90 w 114"/>
                  <a:gd name="T51" fmla="*/ 98 h 135"/>
                  <a:gd name="T52" fmla="*/ 91 w 114"/>
                  <a:gd name="T53" fmla="*/ 99 h 135"/>
                  <a:gd name="T54" fmla="*/ 91 w 114"/>
                  <a:gd name="T55" fmla="*/ 98 h 135"/>
                  <a:gd name="T56" fmla="*/ 96 w 114"/>
                  <a:gd name="T57" fmla="*/ 89 h 135"/>
                  <a:gd name="T58" fmla="*/ 107 w 114"/>
                  <a:gd name="T59" fmla="*/ 73 h 135"/>
                  <a:gd name="T60" fmla="*/ 114 w 114"/>
                  <a:gd name="T61" fmla="*/ 56 h 135"/>
                  <a:gd name="T62" fmla="*/ 105 w 114"/>
                  <a:gd name="T63" fmla="*/ 28 h 135"/>
                  <a:gd name="T64" fmla="*/ 102 w 114"/>
                  <a:gd name="T65" fmla="*/ 16 h 135"/>
                  <a:gd name="T66" fmla="*/ 92 w 114"/>
                  <a:gd name="T67" fmla="*/ 0 h 135"/>
                  <a:gd name="T68" fmla="*/ 92 w 114"/>
                  <a:gd name="T6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" h="135">
                    <a:moveTo>
                      <a:pt x="92" y="0"/>
                    </a:moveTo>
                    <a:lnTo>
                      <a:pt x="80" y="11"/>
                    </a:lnTo>
                    <a:lnTo>
                      <a:pt x="65" y="11"/>
                    </a:lnTo>
                    <a:lnTo>
                      <a:pt x="48" y="16"/>
                    </a:lnTo>
                    <a:lnTo>
                      <a:pt x="35" y="11"/>
                    </a:lnTo>
                    <a:lnTo>
                      <a:pt x="26" y="17"/>
                    </a:lnTo>
                    <a:lnTo>
                      <a:pt x="26" y="17"/>
                    </a:lnTo>
                    <a:lnTo>
                      <a:pt x="25" y="45"/>
                    </a:lnTo>
                    <a:lnTo>
                      <a:pt x="34" y="48"/>
                    </a:lnTo>
                    <a:lnTo>
                      <a:pt x="26" y="57"/>
                    </a:lnTo>
                    <a:lnTo>
                      <a:pt x="19" y="63"/>
                    </a:lnTo>
                    <a:lnTo>
                      <a:pt x="11" y="76"/>
                    </a:lnTo>
                    <a:lnTo>
                      <a:pt x="6" y="87"/>
                    </a:lnTo>
                    <a:lnTo>
                      <a:pt x="5" y="106"/>
                    </a:lnTo>
                    <a:lnTo>
                      <a:pt x="0" y="115"/>
                    </a:lnTo>
                    <a:lnTo>
                      <a:pt x="0" y="133"/>
                    </a:lnTo>
                    <a:lnTo>
                      <a:pt x="5" y="135"/>
                    </a:lnTo>
                    <a:lnTo>
                      <a:pt x="17" y="128"/>
                    </a:lnTo>
                    <a:lnTo>
                      <a:pt x="25" y="125"/>
                    </a:lnTo>
                    <a:lnTo>
                      <a:pt x="48" y="126"/>
                    </a:lnTo>
                    <a:lnTo>
                      <a:pt x="48" y="126"/>
                    </a:lnTo>
                    <a:lnTo>
                      <a:pt x="47" y="116"/>
                    </a:lnTo>
                    <a:lnTo>
                      <a:pt x="56" y="102"/>
                    </a:lnTo>
                    <a:lnTo>
                      <a:pt x="69" y="98"/>
                    </a:lnTo>
                    <a:lnTo>
                      <a:pt x="79" y="93"/>
                    </a:lnTo>
                    <a:lnTo>
                      <a:pt x="90" y="98"/>
                    </a:lnTo>
                    <a:lnTo>
                      <a:pt x="91" y="99"/>
                    </a:lnTo>
                    <a:lnTo>
                      <a:pt x="91" y="98"/>
                    </a:lnTo>
                    <a:lnTo>
                      <a:pt x="96" y="89"/>
                    </a:lnTo>
                    <a:lnTo>
                      <a:pt x="107" y="73"/>
                    </a:lnTo>
                    <a:lnTo>
                      <a:pt x="114" y="56"/>
                    </a:lnTo>
                    <a:lnTo>
                      <a:pt x="105" y="28"/>
                    </a:lnTo>
                    <a:lnTo>
                      <a:pt x="102" y="16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5" name="Ukraine">
                <a:extLst>
                  <a:ext uri="{FF2B5EF4-FFF2-40B4-BE49-F238E27FC236}">
                    <a16:creationId xmlns:a16="http://schemas.microsoft.com/office/drawing/2014/main" id="{63710BD2-872F-4C7B-8C6C-A90A43759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4826" y="2876288"/>
                <a:ext cx="460926" cy="258568"/>
              </a:xfrm>
              <a:custGeom>
                <a:avLst/>
                <a:gdLst>
                  <a:gd name="T0" fmla="*/ 180 w 328"/>
                  <a:gd name="T1" fmla="*/ 2 h 184"/>
                  <a:gd name="T2" fmla="*/ 170 w 328"/>
                  <a:gd name="T3" fmla="*/ 6 h 184"/>
                  <a:gd name="T4" fmla="*/ 164 w 328"/>
                  <a:gd name="T5" fmla="*/ 6 h 184"/>
                  <a:gd name="T6" fmla="*/ 143 w 328"/>
                  <a:gd name="T7" fmla="*/ 11 h 184"/>
                  <a:gd name="T8" fmla="*/ 137 w 328"/>
                  <a:gd name="T9" fmla="*/ 21 h 184"/>
                  <a:gd name="T10" fmla="*/ 115 w 328"/>
                  <a:gd name="T11" fmla="*/ 17 h 184"/>
                  <a:gd name="T12" fmla="*/ 102 w 328"/>
                  <a:gd name="T13" fmla="*/ 17 h 184"/>
                  <a:gd name="T14" fmla="*/ 67 w 328"/>
                  <a:gd name="T15" fmla="*/ 11 h 184"/>
                  <a:gd name="T16" fmla="*/ 34 w 328"/>
                  <a:gd name="T17" fmla="*/ 10 h 184"/>
                  <a:gd name="T18" fmla="*/ 17 w 328"/>
                  <a:gd name="T19" fmla="*/ 17 h 184"/>
                  <a:gd name="T20" fmla="*/ 28 w 328"/>
                  <a:gd name="T21" fmla="*/ 44 h 184"/>
                  <a:gd name="T22" fmla="*/ 5 w 328"/>
                  <a:gd name="T23" fmla="*/ 66 h 184"/>
                  <a:gd name="T24" fmla="*/ 7 w 328"/>
                  <a:gd name="T25" fmla="*/ 75 h 184"/>
                  <a:gd name="T26" fmla="*/ 0 w 328"/>
                  <a:gd name="T27" fmla="*/ 90 h 184"/>
                  <a:gd name="T28" fmla="*/ 13 w 328"/>
                  <a:gd name="T29" fmla="*/ 103 h 184"/>
                  <a:gd name="T30" fmla="*/ 32 w 328"/>
                  <a:gd name="T31" fmla="*/ 100 h 184"/>
                  <a:gd name="T32" fmla="*/ 53 w 328"/>
                  <a:gd name="T33" fmla="*/ 106 h 184"/>
                  <a:gd name="T34" fmla="*/ 72 w 328"/>
                  <a:gd name="T35" fmla="*/ 100 h 184"/>
                  <a:gd name="T36" fmla="*/ 84 w 328"/>
                  <a:gd name="T37" fmla="*/ 94 h 184"/>
                  <a:gd name="T38" fmla="*/ 100 w 328"/>
                  <a:gd name="T39" fmla="*/ 89 h 184"/>
                  <a:gd name="T40" fmla="*/ 122 w 328"/>
                  <a:gd name="T41" fmla="*/ 97 h 184"/>
                  <a:gd name="T42" fmla="*/ 131 w 328"/>
                  <a:gd name="T43" fmla="*/ 111 h 184"/>
                  <a:gd name="T44" fmla="*/ 142 w 328"/>
                  <a:gd name="T45" fmla="*/ 125 h 184"/>
                  <a:gd name="T46" fmla="*/ 149 w 328"/>
                  <a:gd name="T47" fmla="*/ 135 h 184"/>
                  <a:gd name="T48" fmla="*/ 149 w 328"/>
                  <a:gd name="T49" fmla="*/ 138 h 184"/>
                  <a:gd name="T50" fmla="*/ 135 w 328"/>
                  <a:gd name="T51" fmla="*/ 135 h 184"/>
                  <a:gd name="T52" fmla="*/ 133 w 328"/>
                  <a:gd name="T53" fmla="*/ 140 h 184"/>
                  <a:gd name="T54" fmla="*/ 127 w 328"/>
                  <a:gd name="T55" fmla="*/ 155 h 184"/>
                  <a:gd name="T56" fmla="*/ 132 w 328"/>
                  <a:gd name="T57" fmla="*/ 163 h 184"/>
                  <a:gd name="T58" fmla="*/ 149 w 328"/>
                  <a:gd name="T59" fmla="*/ 163 h 184"/>
                  <a:gd name="T60" fmla="*/ 166 w 328"/>
                  <a:gd name="T61" fmla="*/ 133 h 184"/>
                  <a:gd name="T62" fmla="*/ 185 w 328"/>
                  <a:gd name="T63" fmla="*/ 138 h 184"/>
                  <a:gd name="T64" fmla="*/ 222 w 328"/>
                  <a:gd name="T65" fmla="*/ 150 h 184"/>
                  <a:gd name="T66" fmla="*/ 202 w 328"/>
                  <a:gd name="T67" fmla="*/ 162 h 184"/>
                  <a:gd name="T68" fmla="*/ 222 w 328"/>
                  <a:gd name="T69" fmla="*/ 179 h 184"/>
                  <a:gd name="T70" fmla="*/ 256 w 328"/>
                  <a:gd name="T71" fmla="*/ 171 h 184"/>
                  <a:gd name="T72" fmla="*/ 279 w 328"/>
                  <a:gd name="T73" fmla="*/ 159 h 184"/>
                  <a:gd name="T74" fmla="*/ 250 w 328"/>
                  <a:gd name="T75" fmla="*/ 154 h 184"/>
                  <a:gd name="T76" fmla="*/ 260 w 328"/>
                  <a:gd name="T77" fmla="*/ 131 h 184"/>
                  <a:gd name="T78" fmla="*/ 289 w 328"/>
                  <a:gd name="T79" fmla="*/ 122 h 184"/>
                  <a:gd name="T80" fmla="*/ 302 w 328"/>
                  <a:gd name="T81" fmla="*/ 110 h 184"/>
                  <a:gd name="T82" fmla="*/ 327 w 328"/>
                  <a:gd name="T83" fmla="*/ 102 h 184"/>
                  <a:gd name="T84" fmla="*/ 322 w 328"/>
                  <a:gd name="T85" fmla="*/ 81 h 184"/>
                  <a:gd name="T86" fmla="*/ 325 w 328"/>
                  <a:gd name="T87" fmla="*/ 63 h 184"/>
                  <a:gd name="T88" fmla="*/ 286 w 328"/>
                  <a:gd name="T89" fmla="*/ 55 h 184"/>
                  <a:gd name="T90" fmla="*/ 259 w 328"/>
                  <a:gd name="T91" fmla="*/ 49 h 184"/>
                  <a:gd name="T92" fmla="*/ 234 w 328"/>
                  <a:gd name="T93" fmla="*/ 36 h 184"/>
                  <a:gd name="T94" fmla="*/ 211 w 328"/>
                  <a:gd name="T95" fmla="*/ 24 h 184"/>
                  <a:gd name="T96" fmla="*/ 212 w 328"/>
                  <a:gd name="T97" fmla="*/ 13 h 184"/>
                  <a:gd name="T98" fmla="*/ 198 w 328"/>
                  <a:gd name="T9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28" h="184">
                    <a:moveTo>
                      <a:pt x="198" y="0"/>
                    </a:moveTo>
                    <a:lnTo>
                      <a:pt x="180" y="2"/>
                    </a:lnTo>
                    <a:lnTo>
                      <a:pt x="174" y="1"/>
                    </a:lnTo>
                    <a:lnTo>
                      <a:pt x="170" y="6"/>
                    </a:lnTo>
                    <a:lnTo>
                      <a:pt x="164" y="6"/>
                    </a:lnTo>
                    <a:lnTo>
                      <a:pt x="164" y="6"/>
                    </a:lnTo>
                    <a:lnTo>
                      <a:pt x="148" y="7"/>
                    </a:lnTo>
                    <a:lnTo>
                      <a:pt x="143" y="11"/>
                    </a:lnTo>
                    <a:lnTo>
                      <a:pt x="144" y="24"/>
                    </a:lnTo>
                    <a:lnTo>
                      <a:pt x="137" y="21"/>
                    </a:lnTo>
                    <a:lnTo>
                      <a:pt x="121" y="23"/>
                    </a:lnTo>
                    <a:lnTo>
                      <a:pt x="115" y="17"/>
                    </a:lnTo>
                    <a:lnTo>
                      <a:pt x="110" y="21"/>
                    </a:lnTo>
                    <a:lnTo>
                      <a:pt x="102" y="17"/>
                    </a:lnTo>
                    <a:lnTo>
                      <a:pt x="87" y="17"/>
                    </a:lnTo>
                    <a:lnTo>
                      <a:pt x="67" y="11"/>
                    </a:lnTo>
                    <a:lnTo>
                      <a:pt x="48" y="10"/>
                    </a:lnTo>
                    <a:lnTo>
                      <a:pt x="34" y="10"/>
                    </a:lnTo>
                    <a:lnTo>
                      <a:pt x="26" y="16"/>
                    </a:lnTo>
                    <a:lnTo>
                      <a:pt x="17" y="17"/>
                    </a:lnTo>
                    <a:lnTo>
                      <a:pt x="29" y="38"/>
                    </a:lnTo>
                    <a:lnTo>
                      <a:pt x="28" y="44"/>
                    </a:lnTo>
                    <a:lnTo>
                      <a:pt x="19" y="47"/>
                    </a:lnTo>
                    <a:lnTo>
                      <a:pt x="5" y="66"/>
                    </a:lnTo>
                    <a:lnTo>
                      <a:pt x="11" y="76"/>
                    </a:lnTo>
                    <a:lnTo>
                      <a:pt x="7" y="75"/>
                    </a:lnTo>
                    <a:lnTo>
                      <a:pt x="2" y="80"/>
                    </a:lnTo>
                    <a:lnTo>
                      <a:pt x="0" y="90"/>
                    </a:lnTo>
                    <a:lnTo>
                      <a:pt x="11" y="96"/>
                    </a:lnTo>
                    <a:lnTo>
                      <a:pt x="13" y="103"/>
                    </a:lnTo>
                    <a:lnTo>
                      <a:pt x="20" y="97"/>
                    </a:lnTo>
                    <a:lnTo>
                      <a:pt x="32" y="100"/>
                    </a:lnTo>
                    <a:lnTo>
                      <a:pt x="44" y="100"/>
                    </a:lnTo>
                    <a:lnTo>
                      <a:pt x="53" y="106"/>
                    </a:lnTo>
                    <a:lnTo>
                      <a:pt x="59" y="103"/>
                    </a:lnTo>
                    <a:lnTo>
                      <a:pt x="72" y="100"/>
                    </a:lnTo>
                    <a:lnTo>
                      <a:pt x="76" y="94"/>
                    </a:lnTo>
                    <a:lnTo>
                      <a:pt x="84" y="94"/>
                    </a:lnTo>
                    <a:lnTo>
                      <a:pt x="88" y="92"/>
                    </a:lnTo>
                    <a:lnTo>
                      <a:pt x="100" y="89"/>
                    </a:lnTo>
                    <a:lnTo>
                      <a:pt x="114" y="96"/>
                    </a:lnTo>
                    <a:lnTo>
                      <a:pt x="122" y="97"/>
                    </a:lnTo>
                    <a:lnTo>
                      <a:pt x="131" y="103"/>
                    </a:lnTo>
                    <a:lnTo>
                      <a:pt x="131" y="111"/>
                    </a:lnTo>
                    <a:lnTo>
                      <a:pt x="139" y="115"/>
                    </a:lnTo>
                    <a:lnTo>
                      <a:pt x="142" y="125"/>
                    </a:lnTo>
                    <a:lnTo>
                      <a:pt x="150" y="131"/>
                    </a:lnTo>
                    <a:lnTo>
                      <a:pt x="149" y="135"/>
                    </a:lnTo>
                    <a:lnTo>
                      <a:pt x="153" y="136"/>
                    </a:lnTo>
                    <a:lnTo>
                      <a:pt x="149" y="138"/>
                    </a:lnTo>
                    <a:lnTo>
                      <a:pt x="138" y="137"/>
                    </a:lnTo>
                    <a:lnTo>
                      <a:pt x="135" y="135"/>
                    </a:lnTo>
                    <a:lnTo>
                      <a:pt x="131" y="136"/>
                    </a:lnTo>
                    <a:lnTo>
                      <a:pt x="133" y="140"/>
                    </a:lnTo>
                    <a:lnTo>
                      <a:pt x="129" y="148"/>
                    </a:lnTo>
                    <a:lnTo>
                      <a:pt x="127" y="155"/>
                    </a:lnTo>
                    <a:lnTo>
                      <a:pt x="123" y="158"/>
                    </a:lnTo>
                    <a:lnTo>
                      <a:pt x="132" y="163"/>
                    </a:lnTo>
                    <a:lnTo>
                      <a:pt x="140" y="159"/>
                    </a:lnTo>
                    <a:lnTo>
                      <a:pt x="149" y="163"/>
                    </a:lnTo>
                    <a:lnTo>
                      <a:pt x="161" y="146"/>
                    </a:lnTo>
                    <a:lnTo>
                      <a:pt x="166" y="133"/>
                    </a:lnTo>
                    <a:lnTo>
                      <a:pt x="183" y="130"/>
                    </a:lnTo>
                    <a:lnTo>
                      <a:pt x="185" y="138"/>
                    </a:lnTo>
                    <a:lnTo>
                      <a:pt x="215" y="144"/>
                    </a:lnTo>
                    <a:lnTo>
                      <a:pt x="222" y="150"/>
                    </a:lnTo>
                    <a:lnTo>
                      <a:pt x="205" y="157"/>
                    </a:lnTo>
                    <a:lnTo>
                      <a:pt x="202" y="162"/>
                    </a:lnTo>
                    <a:lnTo>
                      <a:pt x="224" y="168"/>
                    </a:lnTo>
                    <a:lnTo>
                      <a:pt x="222" y="179"/>
                    </a:lnTo>
                    <a:lnTo>
                      <a:pt x="233" y="184"/>
                    </a:lnTo>
                    <a:lnTo>
                      <a:pt x="256" y="171"/>
                    </a:lnTo>
                    <a:lnTo>
                      <a:pt x="276" y="166"/>
                    </a:lnTo>
                    <a:lnTo>
                      <a:pt x="279" y="159"/>
                    </a:lnTo>
                    <a:lnTo>
                      <a:pt x="259" y="160"/>
                    </a:lnTo>
                    <a:lnTo>
                      <a:pt x="250" y="154"/>
                    </a:lnTo>
                    <a:lnTo>
                      <a:pt x="246" y="140"/>
                    </a:lnTo>
                    <a:lnTo>
                      <a:pt x="260" y="131"/>
                    </a:lnTo>
                    <a:lnTo>
                      <a:pt x="278" y="130"/>
                    </a:lnTo>
                    <a:lnTo>
                      <a:pt x="289" y="122"/>
                    </a:lnTo>
                    <a:lnTo>
                      <a:pt x="303" y="121"/>
                    </a:lnTo>
                    <a:lnTo>
                      <a:pt x="302" y="110"/>
                    </a:lnTo>
                    <a:lnTo>
                      <a:pt x="310" y="104"/>
                    </a:lnTo>
                    <a:lnTo>
                      <a:pt x="327" y="102"/>
                    </a:lnTo>
                    <a:lnTo>
                      <a:pt x="328" y="94"/>
                    </a:lnTo>
                    <a:lnTo>
                      <a:pt x="322" y="81"/>
                    </a:lnTo>
                    <a:lnTo>
                      <a:pt x="326" y="69"/>
                    </a:lnTo>
                    <a:lnTo>
                      <a:pt x="325" y="63"/>
                    </a:lnTo>
                    <a:lnTo>
                      <a:pt x="296" y="55"/>
                    </a:lnTo>
                    <a:lnTo>
                      <a:pt x="286" y="55"/>
                    </a:lnTo>
                    <a:lnTo>
                      <a:pt x="272" y="45"/>
                    </a:lnTo>
                    <a:lnTo>
                      <a:pt x="259" y="49"/>
                    </a:lnTo>
                    <a:lnTo>
                      <a:pt x="235" y="40"/>
                    </a:lnTo>
                    <a:lnTo>
                      <a:pt x="234" y="36"/>
                    </a:lnTo>
                    <a:lnTo>
                      <a:pt x="226" y="25"/>
                    </a:lnTo>
                    <a:lnTo>
                      <a:pt x="211" y="24"/>
                    </a:lnTo>
                    <a:lnTo>
                      <a:pt x="209" y="18"/>
                    </a:lnTo>
                    <a:lnTo>
                      <a:pt x="212" y="13"/>
                    </a:lnTo>
                    <a:lnTo>
                      <a:pt x="198" y="0"/>
                    </a:lnTo>
                    <a:lnTo>
                      <a:pt x="198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6" name="Yemen">
                <a:extLst>
                  <a:ext uri="{FF2B5EF4-FFF2-40B4-BE49-F238E27FC236}">
                    <a16:creationId xmlns:a16="http://schemas.microsoft.com/office/drawing/2014/main" id="{E38FDD9A-27E7-4411-8C7B-4B325C910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7948" y="3979420"/>
                <a:ext cx="302131" cy="215006"/>
              </a:xfrm>
              <a:custGeom>
                <a:avLst/>
                <a:gdLst>
                  <a:gd name="T0" fmla="*/ 215 w 215"/>
                  <a:gd name="T1" fmla="*/ 56 h 153"/>
                  <a:gd name="T2" fmla="*/ 208 w 215"/>
                  <a:gd name="T3" fmla="*/ 40 h 153"/>
                  <a:gd name="T4" fmla="*/ 188 w 215"/>
                  <a:gd name="T5" fmla="*/ 0 h 153"/>
                  <a:gd name="T6" fmla="*/ 129 w 215"/>
                  <a:gd name="T7" fmla="*/ 10 h 153"/>
                  <a:gd name="T8" fmla="*/ 111 w 215"/>
                  <a:gd name="T9" fmla="*/ 20 h 153"/>
                  <a:gd name="T10" fmla="*/ 98 w 215"/>
                  <a:gd name="T11" fmla="*/ 45 h 153"/>
                  <a:gd name="T12" fmla="*/ 88 w 215"/>
                  <a:gd name="T13" fmla="*/ 49 h 153"/>
                  <a:gd name="T14" fmla="*/ 83 w 215"/>
                  <a:gd name="T15" fmla="*/ 41 h 153"/>
                  <a:gd name="T16" fmla="*/ 74 w 215"/>
                  <a:gd name="T17" fmla="*/ 42 h 153"/>
                  <a:gd name="T18" fmla="*/ 55 w 215"/>
                  <a:gd name="T19" fmla="*/ 41 h 153"/>
                  <a:gd name="T20" fmla="*/ 51 w 215"/>
                  <a:gd name="T21" fmla="*/ 38 h 153"/>
                  <a:gd name="T22" fmla="*/ 27 w 215"/>
                  <a:gd name="T23" fmla="*/ 39 h 153"/>
                  <a:gd name="T24" fmla="*/ 21 w 215"/>
                  <a:gd name="T25" fmla="*/ 41 h 153"/>
                  <a:gd name="T26" fmla="*/ 12 w 215"/>
                  <a:gd name="T27" fmla="*/ 34 h 153"/>
                  <a:gd name="T28" fmla="*/ 8 w 215"/>
                  <a:gd name="T29" fmla="*/ 46 h 153"/>
                  <a:gd name="T30" fmla="*/ 10 w 215"/>
                  <a:gd name="T31" fmla="*/ 55 h 153"/>
                  <a:gd name="T32" fmla="*/ 1 w 215"/>
                  <a:gd name="T33" fmla="*/ 64 h 153"/>
                  <a:gd name="T34" fmla="*/ 3 w 215"/>
                  <a:gd name="T35" fmla="*/ 74 h 153"/>
                  <a:gd name="T36" fmla="*/ 0 w 215"/>
                  <a:gd name="T37" fmla="*/ 79 h 153"/>
                  <a:gd name="T38" fmla="*/ 3 w 215"/>
                  <a:gd name="T39" fmla="*/ 89 h 153"/>
                  <a:gd name="T40" fmla="*/ 0 w 215"/>
                  <a:gd name="T41" fmla="*/ 91 h 153"/>
                  <a:gd name="T42" fmla="*/ 6 w 215"/>
                  <a:gd name="T43" fmla="*/ 100 h 153"/>
                  <a:gd name="T44" fmla="*/ 11 w 215"/>
                  <a:gd name="T45" fmla="*/ 118 h 153"/>
                  <a:gd name="T46" fmla="*/ 14 w 215"/>
                  <a:gd name="T47" fmla="*/ 125 h 153"/>
                  <a:gd name="T48" fmla="*/ 14 w 215"/>
                  <a:gd name="T49" fmla="*/ 138 h 153"/>
                  <a:gd name="T50" fmla="*/ 20 w 215"/>
                  <a:gd name="T51" fmla="*/ 152 h 153"/>
                  <a:gd name="T52" fmla="*/ 35 w 215"/>
                  <a:gd name="T53" fmla="*/ 153 h 153"/>
                  <a:gd name="T54" fmla="*/ 42 w 215"/>
                  <a:gd name="T55" fmla="*/ 150 h 153"/>
                  <a:gd name="T56" fmla="*/ 52 w 215"/>
                  <a:gd name="T57" fmla="*/ 151 h 153"/>
                  <a:gd name="T58" fmla="*/ 55 w 215"/>
                  <a:gd name="T59" fmla="*/ 144 h 153"/>
                  <a:gd name="T60" fmla="*/ 60 w 215"/>
                  <a:gd name="T61" fmla="*/ 142 h 153"/>
                  <a:gd name="T62" fmla="*/ 64 w 215"/>
                  <a:gd name="T63" fmla="*/ 136 h 153"/>
                  <a:gd name="T64" fmla="*/ 70 w 215"/>
                  <a:gd name="T65" fmla="*/ 135 h 153"/>
                  <a:gd name="T66" fmla="*/ 87 w 215"/>
                  <a:gd name="T67" fmla="*/ 134 h 153"/>
                  <a:gd name="T68" fmla="*/ 100 w 215"/>
                  <a:gd name="T69" fmla="*/ 129 h 153"/>
                  <a:gd name="T70" fmla="*/ 112 w 215"/>
                  <a:gd name="T71" fmla="*/ 119 h 153"/>
                  <a:gd name="T72" fmla="*/ 118 w 215"/>
                  <a:gd name="T73" fmla="*/ 121 h 153"/>
                  <a:gd name="T74" fmla="*/ 127 w 215"/>
                  <a:gd name="T75" fmla="*/ 119 h 153"/>
                  <a:gd name="T76" fmla="*/ 144 w 215"/>
                  <a:gd name="T77" fmla="*/ 102 h 153"/>
                  <a:gd name="T78" fmla="*/ 178 w 215"/>
                  <a:gd name="T79" fmla="*/ 91 h 153"/>
                  <a:gd name="T80" fmla="*/ 197 w 215"/>
                  <a:gd name="T81" fmla="*/ 82 h 153"/>
                  <a:gd name="T82" fmla="*/ 197 w 215"/>
                  <a:gd name="T83" fmla="*/ 73 h 153"/>
                  <a:gd name="T84" fmla="*/ 200 w 215"/>
                  <a:gd name="T85" fmla="*/ 63 h 153"/>
                  <a:gd name="T86" fmla="*/ 215 w 215"/>
                  <a:gd name="T87" fmla="*/ 56 h 153"/>
                  <a:gd name="T88" fmla="*/ 215 w 215"/>
                  <a:gd name="T89" fmla="*/ 5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15" h="153">
                    <a:moveTo>
                      <a:pt x="215" y="56"/>
                    </a:moveTo>
                    <a:lnTo>
                      <a:pt x="208" y="40"/>
                    </a:lnTo>
                    <a:lnTo>
                      <a:pt x="188" y="0"/>
                    </a:lnTo>
                    <a:lnTo>
                      <a:pt x="129" y="10"/>
                    </a:lnTo>
                    <a:lnTo>
                      <a:pt x="111" y="20"/>
                    </a:lnTo>
                    <a:lnTo>
                      <a:pt x="98" y="45"/>
                    </a:lnTo>
                    <a:lnTo>
                      <a:pt x="88" y="49"/>
                    </a:lnTo>
                    <a:lnTo>
                      <a:pt x="83" y="41"/>
                    </a:lnTo>
                    <a:lnTo>
                      <a:pt x="74" y="42"/>
                    </a:lnTo>
                    <a:lnTo>
                      <a:pt x="55" y="41"/>
                    </a:lnTo>
                    <a:lnTo>
                      <a:pt x="51" y="38"/>
                    </a:lnTo>
                    <a:lnTo>
                      <a:pt x="27" y="39"/>
                    </a:lnTo>
                    <a:lnTo>
                      <a:pt x="21" y="41"/>
                    </a:lnTo>
                    <a:lnTo>
                      <a:pt x="12" y="34"/>
                    </a:lnTo>
                    <a:lnTo>
                      <a:pt x="8" y="46"/>
                    </a:lnTo>
                    <a:lnTo>
                      <a:pt x="10" y="55"/>
                    </a:lnTo>
                    <a:lnTo>
                      <a:pt x="1" y="64"/>
                    </a:lnTo>
                    <a:lnTo>
                      <a:pt x="3" y="74"/>
                    </a:lnTo>
                    <a:lnTo>
                      <a:pt x="0" y="79"/>
                    </a:lnTo>
                    <a:lnTo>
                      <a:pt x="3" y="89"/>
                    </a:lnTo>
                    <a:lnTo>
                      <a:pt x="0" y="91"/>
                    </a:lnTo>
                    <a:lnTo>
                      <a:pt x="6" y="100"/>
                    </a:lnTo>
                    <a:lnTo>
                      <a:pt x="11" y="118"/>
                    </a:lnTo>
                    <a:lnTo>
                      <a:pt x="14" y="125"/>
                    </a:lnTo>
                    <a:lnTo>
                      <a:pt x="14" y="138"/>
                    </a:lnTo>
                    <a:lnTo>
                      <a:pt x="20" y="152"/>
                    </a:lnTo>
                    <a:lnTo>
                      <a:pt x="35" y="153"/>
                    </a:lnTo>
                    <a:lnTo>
                      <a:pt x="42" y="150"/>
                    </a:lnTo>
                    <a:lnTo>
                      <a:pt x="52" y="151"/>
                    </a:lnTo>
                    <a:lnTo>
                      <a:pt x="55" y="144"/>
                    </a:lnTo>
                    <a:lnTo>
                      <a:pt x="60" y="142"/>
                    </a:lnTo>
                    <a:lnTo>
                      <a:pt x="64" y="136"/>
                    </a:lnTo>
                    <a:lnTo>
                      <a:pt x="70" y="135"/>
                    </a:lnTo>
                    <a:lnTo>
                      <a:pt x="87" y="134"/>
                    </a:lnTo>
                    <a:lnTo>
                      <a:pt x="100" y="129"/>
                    </a:lnTo>
                    <a:lnTo>
                      <a:pt x="112" y="119"/>
                    </a:lnTo>
                    <a:lnTo>
                      <a:pt x="118" y="121"/>
                    </a:lnTo>
                    <a:lnTo>
                      <a:pt x="127" y="119"/>
                    </a:lnTo>
                    <a:lnTo>
                      <a:pt x="144" y="102"/>
                    </a:lnTo>
                    <a:lnTo>
                      <a:pt x="178" y="91"/>
                    </a:lnTo>
                    <a:lnTo>
                      <a:pt x="197" y="82"/>
                    </a:lnTo>
                    <a:lnTo>
                      <a:pt x="197" y="73"/>
                    </a:lnTo>
                    <a:lnTo>
                      <a:pt x="200" y="63"/>
                    </a:lnTo>
                    <a:lnTo>
                      <a:pt x="215" y="56"/>
                    </a:lnTo>
                    <a:lnTo>
                      <a:pt x="215" y="56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7" name="South Africa">
                <a:extLst>
                  <a:ext uri="{FF2B5EF4-FFF2-40B4-BE49-F238E27FC236}">
                    <a16:creationId xmlns:a16="http://schemas.microsoft.com/office/drawing/2014/main" id="{30D90A74-E3DE-48EE-A36F-E91486B071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8026" y="5352362"/>
                <a:ext cx="473573" cy="425795"/>
              </a:xfrm>
              <a:custGeom>
                <a:avLst/>
                <a:gdLst>
                  <a:gd name="T0" fmla="*/ 299 w 337"/>
                  <a:gd name="T1" fmla="*/ 1 h 303"/>
                  <a:gd name="T2" fmla="*/ 282 w 337"/>
                  <a:gd name="T3" fmla="*/ 0 h 303"/>
                  <a:gd name="T4" fmla="*/ 244 w 337"/>
                  <a:gd name="T5" fmla="*/ 18 h 303"/>
                  <a:gd name="T6" fmla="*/ 217 w 337"/>
                  <a:gd name="T7" fmla="*/ 51 h 303"/>
                  <a:gd name="T8" fmla="*/ 200 w 337"/>
                  <a:gd name="T9" fmla="*/ 62 h 303"/>
                  <a:gd name="T10" fmla="*/ 193 w 337"/>
                  <a:gd name="T11" fmla="*/ 80 h 303"/>
                  <a:gd name="T12" fmla="*/ 163 w 337"/>
                  <a:gd name="T13" fmla="*/ 85 h 303"/>
                  <a:gd name="T14" fmla="*/ 145 w 337"/>
                  <a:gd name="T15" fmla="*/ 76 h 303"/>
                  <a:gd name="T16" fmla="*/ 130 w 337"/>
                  <a:gd name="T17" fmla="*/ 92 h 303"/>
                  <a:gd name="T18" fmla="*/ 109 w 337"/>
                  <a:gd name="T19" fmla="*/ 110 h 303"/>
                  <a:gd name="T20" fmla="*/ 90 w 337"/>
                  <a:gd name="T21" fmla="*/ 104 h 303"/>
                  <a:gd name="T22" fmla="*/ 81 w 337"/>
                  <a:gd name="T23" fmla="*/ 67 h 303"/>
                  <a:gd name="T24" fmla="*/ 72 w 337"/>
                  <a:gd name="T25" fmla="*/ 151 h 303"/>
                  <a:gd name="T26" fmla="*/ 42 w 337"/>
                  <a:gd name="T27" fmla="*/ 165 h 303"/>
                  <a:gd name="T28" fmla="*/ 21 w 337"/>
                  <a:gd name="T29" fmla="*/ 159 h 303"/>
                  <a:gd name="T30" fmla="*/ 10 w 337"/>
                  <a:gd name="T31" fmla="*/ 142 h 303"/>
                  <a:gd name="T32" fmla="*/ 13 w 337"/>
                  <a:gd name="T33" fmla="*/ 185 h 303"/>
                  <a:gd name="T34" fmla="*/ 22 w 337"/>
                  <a:gd name="T35" fmla="*/ 205 h 303"/>
                  <a:gd name="T36" fmla="*/ 34 w 337"/>
                  <a:gd name="T37" fmla="*/ 246 h 303"/>
                  <a:gd name="T38" fmla="*/ 33 w 337"/>
                  <a:gd name="T39" fmla="*/ 265 h 303"/>
                  <a:gd name="T40" fmla="*/ 34 w 337"/>
                  <a:gd name="T41" fmla="*/ 286 h 303"/>
                  <a:gd name="T42" fmla="*/ 43 w 337"/>
                  <a:gd name="T43" fmla="*/ 293 h 303"/>
                  <a:gd name="T44" fmla="*/ 58 w 337"/>
                  <a:gd name="T45" fmla="*/ 303 h 303"/>
                  <a:gd name="T46" fmla="*/ 79 w 337"/>
                  <a:gd name="T47" fmla="*/ 292 h 303"/>
                  <a:gd name="T48" fmla="*/ 118 w 337"/>
                  <a:gd name="T49" fmla="*/ 279 h 303"/>
                  <a:gd name="T50" fmla="*/ 138 w 337"/>
                  <a:gd name="T51" fmla="*/ 277 h 303"/>
                  <a:gd name="T52" fmla="*/ 170 w 337"/>
                  <a:gd name="T53" fmla="*/ 277 h 303"/>
                  <a:gd name="T54" fmla="*/ 185 w 337"/>
                  <a:gd name="T55" fmla="*/ 275 h 303"/>
                  <a:gd name="T56" fmla="*/ 217 w 337"/>
                  <a:gd name="T57" fmla="*/ 264 h 303"/>
                  <a:gd name="T58" fmla="*/ 247 w 337"/>
                  <a:gd name="T59" fmla="*/ 239 h 303"/>
                  <a:gd name="T60" fmla="*/ 286 w 337"/>
                  <a:gd name="T61" fmla="*/ 198 h 303"/>
                  <a:gd name="T62" fmla="*/ 302 w 337"/>
                  <a:gd name="T63" fmla="*/ 174 h 303"/>
                  <a:gd name="T64" fmla="*/ 320 w 337"/>
                  <a:gd name="T65" fmla="*/ 158 h 303"/>
                  <a:gd name="T66" fmla="*/ 330 w 337"/>
                  <a:gd name="T67" fmla="*/ 128 h 303"/>
                  <a:gd name="T68" fmla="*/ 322 w 337"/>
                  <a:gd name="T69" fmla="*/ 110 h 303"/>
                  <a:gd name="T70" fmla="*/ 304 w 337"/>
                  <a:gd name="T71" fmla="*/ 123 h 303"/>
                  <a:gd name="T72" fmla="*/ 294 w 337"/>
                  <a:gd name="T73" fmla="*/ 102 h 303"/>
                  <a:gd name="T74" fmla="*/ 302 w 337"/>
                  <a:gd name="T75" fmla="*/ 87 h 303"/>
                  <a:gd name="T76" fmla="*/ 318 w 337"/>
                  <a:gd name="T77" fmla="*/ 89 h 303"/>
                  <a:gd name="T78" fmla="*/ 322 w 337"/>
                  <a:gd name="T79" fmla="*/ 54 h 303"/>
                  <a:gd name="T80" fmla="*/ 310 w 337"/>
                  <a:gd name="T81" fmla="*/ 4 h 303"/>
                  <a:gd name="T82" fmla="*/ 234 w 337"/>
                  <a:gd name="T83" fmla="*/ 201 h 303"/>
                  <a:gd name="T84" fmla="*/ 214 w 337"/>
                  <a:gd name="T85" fmla="*/ 185 h 303"/>
                  <a:gd name="T86" fmla="*/ 237 w 337"/>
                  <a:gd name="T87" fmla="*/ 161 h 303"/>
                  <a:gd name="T88" fmla="*/ 255 w 337"/>
                  <a:gd name="T89" fmla="*/ 163 h 303"/>
                  <a:gd name="T90" fmla="*/ 255 w 337"/>
                  <a:gd name="T91" fmla="*/ 182 h 303"/>
                  <a:gd name="T92" fmla="*/ 239 w 337"/>
                  <a:gd name="T93" fmla="*/ 193 h 303"/>
                  <a:gd name="T94" fmla="*/ 234 w 337"/>
                  <a:gd name="T95" fmla="*/ 201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37" h="303">
                    <a:moveTo>
                      <a:pt x="310" y="4"/>
                    </a:moveTo>
                    <a:lnTo>
                      <a:pt x="299" y="1"/>
                    </a:lnTo>
                    <a:lnTo>
                      <a:pt x="292" y="5"/>
                    </a:lnTo>
                    <a:lnTo>
                      <a:pt x="282" y="0"/>
                    </a:lnTo>
                    <a:lnTo>
                      <a:pt x="274" y="0"/>
                    </a:lnTo>
                    <a:lnTo>
                      <a:pt x="244" y="18"/>
                    </a:lnTo>
                    <a:lnTo>
                      <a:pt x="225" y="35"/>
                    </a:lnTo>
                    <a:lnTo>
                      <a:pt x="217" y="51"/>
                    </a:lnTo>
                    <a:lnTo>
                      <a:pt x="211" y="60"/>
                    </a:lnTo>
                    <a:lnTo>
                      <a:pt x="200" y="62"/>
                    </a:lnTo>
                    <a:lnTo>
                      <a:pt x="195" y="73"/>
                    </a:lnTo>
                    <a:lnTo>
                      <a:pt x="193" y="80"/>
                    </a:lnTo>
                    <a:lnTo>
                      <a:pt x="179" y="86"/>
                    </a:lnTo>
                    <a:lnTo>
                      <a:pt x="163" y="85"/>
                    </a:lnTo>
                    <a:lnTo>
                      <a:pt x="154" y="78"/>
                    </a:lnTo>
                    <a:lnTo>
                      <a:pt x="145" y="76"/>
                    </a:lnTo>
                    <a:lnTo>
                      <a:pt x="135" y="81"/>
                    </a:lnTo>
                    <a:lnTo>
                      <a:pt x="130" y="92"/>
                    </a:lnTo>
                    <a:lnTo>
                      <a:pt x="119" y="100"/>
                    </a:lnTo>
                    <a:lnTo>
                      <a:pt x="109" y="110"/>
                    </a:lnTo>
                    <a:lnTo>
                      <a:pt x="94" y="113"/>
                    </a:lnTo>
                    <a:lnTo>
                      <a:pt x="90" y="104"/>
                    </a:lnTo>
                    <a:lnTo>
                      <a:pt x="92" y="90"/>
                    </a:lnTo>
                    <a:lnTo>
                      <a:pt x="81" y="67"/>
                    </a:lnTo>
                    <a:lnTo>
                      <a:pt x="76" y="64"/>
                    </a:lnTo>
                    <a:lnTo>
                      <a:pt x="72" y="151"/>
                    </a:lnTo>
                    <a:lnTo>
                      <a:pt x="53" y="163"/>
                    </a:lnTo>
                    <a:lnTo>
                      <a:pt x="42" y="165"/>
                    </a:lnTo>
                    <a:lnTo>
                      <a:pt x="30" y="161"/>
                    </a:lnTo>
                    <a:lnTo>
                      <a:pt x="21" y="159"/>
                    </a:lnTo>
                    <a:lnTo>
                      <a:pt x="18" y="148"/>
                    </a:lnTo>
                    <a:lnTo>
                      <a:pt x="10" y="142"/>
                    </a:lnTo>
                    <a:lnTo>
                      <a:pt x="0" y="154"/>
                    </a:lnTo>
                    <a:lnTo>
                      <a:pt x="13" y="185"/>
                    </a:lnTo>
                    <a:lnTo>
                      <a:pt x="13" y="185"/>
                    </a:lnTo>
                    <a:lnTo>
                      <a:pt x="22" y="205"/>
                    </a:lnTo>
                    <a:lnTo>
                      <a:pt x="34" y="227"/>
                    </a:lnTo>
                    <a:lnTo>
                      <a:pt x="34" y="246"/>
                    </a:lnTo>
                    <a:lnTo>
                      <a:pt x="27" y="249"/>
                    </a:lnTo>
                    <a:lnTo>
                      <a:pt x="33" y="265"/>
                    </a:lnTo>
                    <a:lnTo>
                      <a:pt x="32" y="279"/>
                    </a:lnTo>
                    <a:lnTo>
                      <a:pt x="34" y="286"/>
                    </a:lnTo>
                    <a:lnTo>
                      <a:pt x="35" y="283"/>
                    </a:lnTo>
                    <a:lnTo>
                      <a:pt x="43" y="293"/>
                    </a:lnTo>
                    <a:lnTo>
                      <a:pt x="49" y="294"/>
                    </a:lnTo>
                    <a:lnTo>
                      <a:pt x="58" y="303"/>
                    </a:lnTo>
                    <a:lnTo>
                      <a:pt x="66" y="302"/>
                    </a:lnTo>
                    <a:lnTo>
                      <a:pt x="79" y="292"/>
                    </a:lnTo>
                    <a:lnTo>
                      <a:pt x="97" y="289"/>
                    </a:lnTo>
                    <a:lnTo>
                      <a:pt x="118" y="279"/>
                    </a:lnTo>
                    <a:lnTo>
                      <a:pt x="126" y="281"/>
                    </a:lnTo>
                    <a:lnTo>
                      <a:pt x="138" y="277"/>
                    </a:lnTo>
                    <a:lnTo>
                      <a:pt x="160" y="282"/>
                    </a:lnTo>
                    <a:lnTo>
                      <a:pt x="170" y="277"/>
                    </a:lnTo>
                    <a:lnTo>
                      <a:pt x="182" y="281"/>
                    </a:lnTo>
                    <a:lnTo>
                      <a:pt x="185" y="275"/>
                    </a:lnTo>
                    <a:lnTo>
                      <a:pt x="195" y="274"/>
                    </a:lnTo>
                    <a:lnTo>
                      <a:pt x="217" y="264"/>
                    </a:lnTo>
                    <a:lnTo>
                      <a:pt x="232" y="253"/>
                    </a:lnTo>
                    <a:lnTo>
                      <a:pt x="247" y="239"/>
                    </a:lnTo>
                    <a:lnTo>
                      <a:pt x="273" y="215"/>
                    </a:lnTo>
                    <a:lnTo>
                      <a:pt x="286" y="198"/>
                    </a:lnTo>
                    <a:lnTo>
                      <a:pt x="292" y="186"/>
                    </a:lnTo>
                    <a:lnTo>
                      <a:pt x="302" y="174"/>
                    </a:lnTo>
                    <a:lnTo>
                      <a:pt x="306" y="170"/>
                    </a:lnTo>
                    <a:lnTo>
                      <a:pt x="320" y="158"/>
                    </a:lnTo>
                    <a:lnTo>
                      <a:pt x="327" y="148"/>
                    </a:lnTo>
                    <a:lnTo>
                      <a:pt x="330" y="128"/>
                    </a:lnTo>
                    <a:lnTo>
                      <a:pt x="337" y="110"/>
                    </a:lnTo>
                    <a:lnTo>
                      <a:pt x="322" y="110"/>
                    </a:lnTo>
                    <a:lnTo>
                      <a:pt x="316" y="120"/>
                    </a:lnTo>
                    <a:lnTo>
                      <a:pt x="304" y="123"/>
                    </a:lnTo>
                    <a:lnTo>
                      <a:pt x="293" y="110"/>
                    </a:lnTo>
                    <a:lnTo>
                      <a:pt x="294" y="102"/>
                    </a:lnTo>
                    <a:lnTo>
                      <a:pt x="300" y="93"/>
                    </a:lnTo>
                    <a:lnTo>
                      <a:pt x="302" y="87"/>
                    </a:lnTo>
                    <a:lnTo>
                      <a:pt x="308" y="85"/>
                    </a:lnTo>
                    <a:lnTo>
                      <a:pt x="318" y="89"/>
                    </a:lnTo>
                    <a:lnTo>
                      <a:pt x="316" y="80"/>
                    </a:lnTo>
                    <a:lnTo>
                      <a:pt x="322" y="54"/>
                    </a:lnTo>
                    <a:lnTo>
                      <a:pt x="318" y="37"/>
                    </a:lnTo>
                    <a:lnTo>
                      <a:pt x="310" y="4"/>
                    </a:lnTo>
                    <a:lnTo>
                      <a:pt x="310" y="4"/>
                    </a:lnTo>
                    <a:close/>
                    <a:moveTo>
                      <a:pt x="234" y="201"/>
                    </a:moveTo>
                    <a:lnTo>
                      <a:pt x="227" y="203"/>
                    </a:lnTo>
                    <a:lnTo>
                      <a:pt x="214" y="185"/>
                    </a:lnTo>
                    <a:lnTo>
                      <a:pt x="225" y="170"/>
                    </a:lnTo>
                    <a:lnTo>
                      <a:pt x="237" y="161"/>
                    </a:lnTo>
                    <a:lnTo>
                      <a:pt x="246" y="156"/>
                    </a:lnTo>
                    <a:lnTo>
                      <a:pt x="255" y="163"/>
                    </a:lnTo>
                    <a:lnTo>
                      <a:pt x="261" y="170"/>
                    </a:lnTo>
                    <a:lnTo>
                      <a:pt x="255" y="182"/>
                    </a:lnTo>
                    <a:lnTo>
                      <a:pt x="250" y="190"/>
                    </a:lnTo>
                    <a:lnTo>
                      <a:pt x="239" y="193"/>
                    </a:lnTo>
                    <a:lnTo>
                      <a:pt x="234" y="201"/>
                    </a:lnTo>
                    <a:lnTo>
                      <a:pt x="234" y="20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8" name="Zambia">
                <a:extLst>
                  <a:ext uri="{FF2B5EF4-FFF2-40B4-BE49-F238E27FC236}">
                    <a16:creationId xmlns:a16="http://schemas.microsoft.com/office/drawing/2014/main" id="{F11D76C5-0A85-45F8-A8D4-FB5FA3671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0874" y="4888625"/>
                <a:ext cx="345695" cy="326021"/>
              </a:xfrm>
              <a:custGeom>
                <a:avLst/>
                <a:gdLst>
                  <a:gd name="T0" fmla="*/ 183 w 246"/>
                  <a:gd name="T1" fmla="*/ 7 h 232"/>
                  <a:gd name="T2" fmla="*/ 181 w 246"/>
                  <a:gd name="T3" fmla="*/ 0 h 232"/>
                  <a:gd name="T4" fmla="*/ 147 w 246"/>
                  <a:gd name="T5" fmla="*/ 8 h 232"/>
                  <a:gd name="T6" fmla="*/ 146 w 246"/>
                  <a:gd name="T7" fmla="*/ 33 h 232"/>
                  <a:gd name="T8" fmla="*/ 138 w 246"/>
                  <a:gd name="T9" fmla="*/ 85 h 232"/>
                  <a:gd name="T10" fmla="*/ 158 w 246"/>
                  <a:gd name="T11" fmla="*/ 98 h 232"/>
                  <a:gd name="T12" fmla="*/ 165 w 246"/>
                  <a:gd name="T13" fmla="*/ 120 h 232"/>
                  <a:gd name="T14" fmla="*/ 141 w 246"/>
                  <a:gd name="T15" fmla="*/ 107 h 232"/>
                  <a:gd name="T16" fmla="*/ 117 w 246"/>
                  <a:gd name="T17" fmla="*/ 94 h 232"/>
                  <a:gd name="T18" fmla="*/ 100 w 246"/>
                  <a:gd name="T19" fmla="*/ 88 h 232"/>
                  <a:gd name="T20" fmla="*/ 77 w 246"/>
                  <a:gd name="T21" fmla="*/ 74 h 232"/>
                  <a:gd name="T22" fmla="*/ 53 w 246"/>
                  <a:gd name="T23" fmla="*/ 72 h 232"/>
                  <a:gd name="T24" fmla="*/ 46 w 246"/>
                  <a:gd name="T25" fmla="*/ 65 h 232"/>
                  <a:gd name="T26" fmla="*/ 45 w 246"/>
                  <a:gd name="T27" fmla="*/ 84 h 232"/>
                  <a:gd name="T28" fmla="*/ 45 w 246"/>
                  <a:gd name="T29" fmla="*/ 103 h 232"/>
                  <a:gd name="T30" fmla="*/ 3 w 246"/>
                  <a:gd name="T31" fmla="*/ 112 h 232"/>
                  <a:gd name="T32" fmla="*/ 14 w 246"/>
                  <a:gd name="T33" fmla="*/ 207 h 232"/>
                  <a:gd name="T34" fmla="*/ 44 w 246"/>
                  <a:gd name="T35" fmla="*/ 216 h 232"/>
                  <a:gd name="T36" fmla="*/ 66 w 246"/>
                  <a:gd name="T37" fmla="*/ 223 h 232"/>
                  <a:gd name="T38" fmla="*/ 69 w 246"/>
                  <a:gd name="T39" fmla="*/ 226 h 232"/>
                  <a:gd name="T40" fmla="*/ 98 w 246"/>
                  <a:gd name="T41" fmla="*/ 232 h 232"/>
                  <a:gd name="T42" fmla="*/ 118 w 246"/>
                  <a:gd name="T43" fmla="*/ 216 h 232"/>
                  <a:gd name="T44" fmla="*/ 144 w 246"/>
                  <a:gd name="T45" fmla="*/ 195 h 232"/>
                  <a:gd name="T46" fmla="*/ 159 w 246"/>
                  <a:gd name="T47" fmla="*/ 177 h 232"/>
                  <a:gd name="T48" fmla="*/ 174 w 246"/>
                  <a:gd name="T49" fmla="*/ 156 h 232"/>
                  <a:gd name="T50" fmla="*/ 227 w 246"/>
                  <a:gd name="T51" fmla="*/ 131 h 232"/>
                  <a:gd name="T52" fmla="*/ 240 w 246"/>
                  <a:gd name="T53" fmla="*/ 100 h 232"/>
                  <a:gd name="T54" fmla="*/ 242 w 246"/>
                  <a:gd name="T55" fmla="*/ 62 h 232"/>
                  <a:gd name="T56" fmla="*/ 241 w 246"/>
                  <a:gd name="T57" fmla="*/ 35 h 232"/>
                  <a:gd name="T58" fmla="*/ 220 w 246"/>
                  <a:gd name="T59" fmla="*/ 17 h 232"/>
                  <a:gd name="T60" fmla="*/ 198 w 246"/>
                  <a:gd name="T61" fmla="*/ 9 h 232"/>
                  <a:gd name="T62" fmla="*/ 197 w 246"/>
                  <a:gd name="T63" fmla="*/ 8 h 232"/>
                  <a:gd name="T64" fmla="*/ 195 w 246"/>
                  <a:gd name="T65" fmla="*/ 14 h 232"/>
                  <a:gd name="T66" fmla="*/ 191 w 246"/>
                  <a:gd name="T67" fmla="*/ 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6" h="232">
                    <a:moveTo>
                      <a:pt x="191" y="9"/>
                    </a:moveTo>
                    <a:lnTo>
                      <a:pt x="183" y="7"/>
                    </a:lnTo>
                    <a:lnTo>
                      <a:pt x="185" y="2"/>
                    </a:lnTo>
                    <a:lnTo>
                      <a:pt x="181" y="0"/>
                    </a:lnTo>
                    <a:lnTo>
                      <a:pt x="153" y="5"/>
                    </a:lnTo>
                    <a:lnTo>
                      <a:pt x="147" y="8"/>
                    </a:lnTo>
                    <a:lnTo>
                      <a:pt x="141" y="23"/>
                    </a:lnTo>
                    <a:lnTo>
                      <a:pt x="146" y="33"/>
                    </a:lnTo>
                    <a:lnTo>
                      <a:pt x="141" y="61"/>
                    </a:lnTo>
                    <a:lnTo>
                      <a:pt x="138" y="85"/>
                    </a:lnTo>
                    <a:lnTo>
                      <a:pt x="143" y="89"/>
                    </a:lnTo>
                    <a:lnTo>
                      <a:pt x="158" y="98"/>
                    </a:lnTo>
                    <a:lnTo>
                      <a:pt x="164" y="94"/>
                    </a:lnTo>
                    <a:lnTo>
                      <a:pt x="165" y="120"/>
                    </a:lnTo>
                    <a:lnTo>
                      <a:pt x="149" y="120"/>
                    </a:lnTo>
                    <a:lnTo>
                      <a:pt x="141" y="107"/>
                    </a:lnTo>
                    <a:lnTo>
                      <a:pt x="134" y="97"/>
                    </a:lnTo>
                    <a:lnTo>
                      <a:pt x="117" y="94"/>
                    </a:lnTo>
                    <a:lnTo>
                      <a:pt x="113" y="81"/>
                    </a:lnTo>
                    <a:lnTo>
                      <a:pt x="100" y="88"/>
                    </a:lnTo>
                    <a:lnTo>
                      <a:pt x="83" y="84"/>
                    </a:lnTo>
                    <a:lnTo>
                      <a:pt x="77" y="74"/>
                    </a:lnTo>
                    <a:lnTo>
                      <a:pt x="64" y="72"/>
                    </a:lnTo>
                    <a:lnTo>
                      <a:pt x="53" y="72"/>
                    </a:lnTo>
                    <a:lnTo>
                      <a:pt x="52" y="65"/>
                    </a:lnTo>
                    <a:lnTo>
                      <a:pt x="46" y="65"/>
                    </a:lnTo>
                    <a:lnTo>
                      <a:pt x="48" y="72"/>
                    </a:lnTo>
                    <a:lnTo>
                      <a:pt x="45" y="84"/>
                    </a:lnTo>
                    <a:lnTo>
                      <a:pt x="48" y="95"/>
                    </a:lnTo>
                    <a:lnTo>
                      <a:pt x="45" y="103"/>
                    </a:lnTo>
                    <a:lnTo>
                      <a:pt x="47" y="112"/>
                    </a:lnTo>
                    <a:lnTo>
                      <a:pt x="3" y="112"/>
                    </a:lnTo>
                    <a:lnTo>
                      <a:pt x="0" y="187"/>
                    </a:lnTo>
                    <a:lnTo>
                      <a:pt x="14" y="207"/>
                    </a:lnTo>
                    <a:lnTo>
                      <a:pt x="27" y="222"/>
                    </a:lnTo>
                    <a:lnTo>
                      <a:pt x="44" y="216"/>
                    </a:lnTo>
                    <a:lnTo>
                      <a:pt x="57" y="217"/>
                    </a:lnTo>
                    <a:lnTo>
                      <a:pt x="66" y="223"/>
                    </a:lnTo>
                    <a:lnTo>
                      <a:pt x="66" y="225"/>
                    </a:lnTo>
                    <a:lnTo>
                      <a:pt x="69" y="226"/>
                    </a:lnTo>
                    <a:lnTo>
                      <a:pt x="93" y="229"/>
                    </a:lnTo>
                    <a:lnTo>
                      <a:pt x="98" y="232"/>
                    </a:lnTo>
                    <a:lnTo>
                      <a:pt x="106" y="231"/>
                    </a:lnTo>
                    <a:lnTo>
                      <a:pt x="118" y="216"/>
                    </a:lnTo>
                    <a:lnTo>
                      <a:pt x="137" y="197"/>
                    </a:lnTo>
                    <a:lnTo>
                      <a:pt x="144" y="195"/>
                    </a:lnTo>
                    <a:lnTo>
                      <a:pt x="147" y="186"/>
                    </a:lnTo>
                    <a:lnTo>
                      <a:pt x="159" y="177"/>
                    </a:lnTo>
                    <a:lnTo>
                      <a:pt x="175" y="173"/>
                    </a:lnTo>
                    <a:lnTo>
                      <a:pt x="174" y="156"/>
                    </a:lnTo>
                    <a:lnTo>
                      <a:pt x="237" y="137"/>
                    </a:lnTo>
                    <a:lnTo>
                      <a:pt x="227" y="131"/>
                    </a:lnTo>
                    <a:lnTo>
                      <a:pt x="234" y="109"/>
                    </a:lnTo>
                    <a:lnTo>
                      <a:pt x="240" y="100"/>
                    </a:lnTo>
                    <a:lnTo>
                      <a:pt x="237" y="81"/>
                    </a:lnTo>
                    <a:lnTo>
                      <a:pt x="242" y="62"/>
                    </a:lnTo>
                    <a:lnTo>
                      <a:pt x="246" y="55"/>
                    </a:lnTo>
                    <a:lnTo>
                      <a:pt x="241" y="35"/>
                    </a:lnTo>
                    <a:lnTo>
                      <a:pt x="231" y="25"/>
                    </a:lnTo>
                    <a:lnTo>
                      <a:pt x="220" y="17"/>
                    </a:lnTo>
                    <a:lnTo>
                      <a:pt x="207" y="14"/>
                    </a:lnTo>
                    <a:lnTo>
                      <a:pt x="198" y="9"/>
                    </a:lnTo>
                    <a:lnTo>
                      <a:pt x="197" y="8"/>
                    </a:lnTo>
                    <a:lnTo>
                      <a:pt x="197" y="8"/>
                    </a:lnTo>
                    <a:lnTo>
                      <a:pt x="199" y="13"/>
                    </a:lnTo>
                    <a:lnTo>
                      <a:pt x="195" y="14"/>
                    </a:lnTo>
                    <a:lnTo>
                      <a:pt x="191" y="9"/>
                    </a:lnTo>
                    <a:lnTo>
                      <a:pt x="191" y="9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9" name="Zimbabwe">
                <a:extLst>
                  <a:ext uri="{FF2B5EF4-FFF2-40B4-BE49-F238E27FC236}">
                    <a16:creationId xmlns:a16="http://schemas.microsoft.com/office/drawing/2014/main" id="{8B6FDBDB-7F23-417C-B332-E51CEA3D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837" y="5131736"/>
                <a:ext cx="222032" cy="227653"/>
              </a:xfrm>
              <a:custGeom>
                <a:avLst/>
                <a:gdLst>
                  <a:gd name="T0" fmla="*/ 118 w 158"/>
                  <a:gd name="T1" fmla="*/ 161 h 162"/>
                  <a:gd name="T2" fmla="*/ 141 w 158"/>
                  <a:gd name="T3" fmla="*/ 134 h 162"/>
                  <a:gd name="T4" fmla="*/ 147 w 158"/>
                  <a:gd name="T5" fmla="*/ 117 h 162"/>
                  <a:gd name="T6" fmla="*/ 151 w 158"/>
                  <a:gd name="T7" fmla="*/ 114 h 162"/>
                  <a:gd name="T8" fmla="*/ 153 w 158"/>
                  <a:gd name="T9" fmla="*/ 100 h 162"/>
                  <a:gd name="T10" fmla="*/ 151 w 158"/>
                  <a:gd name="T11" fmla="*/ 94 h 162"/>
                  <a:gd name="T12" fmla="*/ 152 w 158"/>
                  <a:gd name="T13" fmla="*/ 76 h 162"/>
                  <a:gd name="T14" fmla="*/ 157 w 158"/>
                  <a:gd name="T15" fmla="*/ 59 h 162"/>
                  <a:gd name="T16" fmla="*/ 158 w 158"/>
                  <a:gd name="T17" fmla="*/ 29 h 162"/>
                  <a:gd name="T18" fmla="*/ 148 w 158"/>
                  <a:gd name="T19" fmla="*/ 22 h 162"/>
                  <a:gd name="T20" fmla="*/ 138 w 158"/>
                  <a:gd name="T21" fmla="*/ 20 h 162"/>
                  <a:gd name="T22" fmla="*/ 134 w 158"/>
                  <a:gd name="T23" fmla="*/ 14 h 162"/>
                  <a:gd name="T24" fmla="*/ 124 w 158"/>
                  <a:gd name="T25" fmla="*/ 9 h 162"/>
                  <a:gd name="T26" fmla="*/ 107 w 158"/>
                  <a:gd name="T27" fmla="*/ 10 h 162"/>
                  <a:gd name="T28" fmla="*/ 106 w 158"/>
                  <a:gd name="T29" fmla="*/ 0 h 162"/>
                  <a:gd name="T30" fmla="*/ 90 w 158"/>
                  <a:gd name="T31" fmla="*/ 4 h 162"/>
                  <a:gd name="T32" fmla="*/ 78 w 158"/>
                  <a:gd name="T33" fmla="*/ 13 h 162"/>
                  <a:gd name="T34" fmla="*/ 75 w 158"/>
                  <a:gd name="T35" fmla="*/ 22 h 162"/>
                  <a:gd name="T36" fmla="*/ 68 w 158"/>
                  <a:gd name="T37" fmla="*/ 24 h 162"/>
                  <a:gd name="T38" fmla="*/ 49 w 158"/>
                  <a:gd name="T39" fmla="*/ 43 h 162"/>
                  <a:gd name="T40" fmla="*/ 37 w 158"/>
                  <a:gd name="T41" fmla="*/ 58 h 162"/>
                  <a:gd name="T42" fmla="*/ 29 w 158"/>
                  <a:gd name="T43" fmla="*/ 59 h 162"/>
                  <a:gd name="T44" fmla="*/ 24 w 158"/>
                  <a:gd name="T45" fmla="*/ 56 h 162"/>
                  <a:gd name="T46" fmla="*/ 0 w 158"/>
                  <a:gd name="T47" fmla="*/ 53 h 162"/>
                  <a:gd name="T48" fmla="*/ 7 w 158"/>
                  <a:gd name="T49" fmla="*/ 72 h 162"/>
                  <a:gd name="T50" fmla="*/ 11 w 158"/>
                  <a:gd name="T51" fmla="*/ 77 h 162"/>
                  <a:gd name="T52" fmla="*/ 17 w 158"/>
                  <a:gd name="T53" fmla="*/ 91 h 162"/>
                  <a:gd name="T54" fmla="*/ 40 w 158"/>
                  <a:gd name="T55" fmla="*/ 117 h 162"/>
                  <a:gd name="T56" fmla="*/ 48 w 158"/>
                  <a:gd name="T57" fmla="*/ 119 h 162"/>
                  <a:gd name="T58" fmla="*/ 48 w 158"/>
                  <a:gd name="T59" fmla="*/ 127 h 162"/>
                  <a:gd name="T60" fmla="*/ 54 w 158"/>
                  <a:gd name="T61" fmla="*/ 143 h 162"/>
                  <a:gd name="T62" fmla="*/ 69 w 158"/>
                  <a:gd name="T63" fmla="*/ 146 h 162"/>
                  <a:gd name="T64" fmla="*/ 82 w 158"/>
                  <a:gd name="T65" fmla="*/ 157 h 162"/>
                  <a:gd name="T66" fmla="*/ 90 w 158"/>
                  <a:gd name="T67" fmla="*/ 157 h 162"/>
                  <a:gd name="T68" fmla="*/ 100 w 158"/>
                  <a:gd name="T69" fmla="*/ 162 h 162"/>
                  <a:gd name="T70" fmla="*/ 107 w 158"/>
                  <a:gd name="T71" fmla="*/ 158 h 162"/>
                  <a:gd name="T72" fmla="*/ 118 w 158"/>
                  <a:gd name="T73" fmla="*/ 161 h 162"/>
                  <a:gd name="T74" fmla="*/ 118 w 158"/>
                  <a:gd name="T75" fmla="*/ 16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8" h="162">
                    <a:moveTo>
                      <a:pt x="118" y="161"/>
                    </a:moveTo>
                    <a:lnTo>
                      <a:pt x="141" y="134"/>
                    </a:lnTo>
                    <a:lnTo>
                      <a:pt x="147" y="117"/>
                    </a:lnTo>
                    <a:lnTo>
                      <a:pt x="151" y="114"/>
                    </a:lnTo>
                    <a:lnTo>
                      <a:pt x="153" y="100"/>
                    </a:lnTo>
                    <a:lnTo>
                      <a:pt x="151" y="94"/>
                    </a:lnTo>
                    <a:lnTo>
                      <a:pt x="152" y="76"/>
                    </a:lnTo>
                    <a:lnTo>
                      <a:pt x="157" y="59"/>
                    </a:lnTo>
                    <a:lnTo>
                      <a:pt x="158" y="29"/>
                    </a:lnTo>
                    <a:lnTo>
                      <a:pt x="148" y="22"/>
                    </a:lnTo>
                    <a:lnTo>
                      <a:pt x="138" y="20"/>
                    </a:lnTo>
                    <a:lnTo>
                      <a:pt x="134" y="14"/>
                    </a:lnTo>
                    <a:lnTo>
                      <a:pt x="124" y="9"/>
                    </a:lnTo>
                    <a:lnTo>
                      <a:pt x="107" y="10"/>
                    </a:lnTo>
                    <a:lnTo>
                      <a:pt x="106" y="0"/>
                    </a:lnTo>
                    <a:lnTo>
                      <a:pt x="90" y="4"/>
                    </a:lnTo>
                    <a:lnTo>
                      <a:pt x="78" y="13"/>
                    </a:lnTo>
                    <a:lnTo>
                      <a:pt x="75" y="22"/>
                    </a:lnTo>
                    <a:lnTo>
                      <a:pt x="68" y="24"/>
                    </a:lnTo>
                    <a:lnTo>
                      <a:pt x="49" y="43"/>
                    </a:lnTo>
                    <a:lnTo>
                      <a:pt x="37" y="58"/>
                    </a:lnTo>
                    <a:lnTo>
                      <a:pt x="29" y="59"/>
                    </a:lnTo>
                    <a:lnTo>
                      <a:pt x="24" y="56"/>
                    </a:lnTo>
                    <a:lnTo>
                      <a:pt x="0" y="53"/>
                    </a:lnTo>
                    <a:lnTo>
                      <a:pt x="7" y="72"/>
                    </a:lnTo>
                    <a:lnTo>
                      <a:pt x="11" y="77"/>
                    </a:lnTo>
                    <a:lnTo>
                      <a:pt x="17" y="91"/>
                    </a:lnTo>
                    <a:lnTo>
                      <a:pt x="40" y="117"/>
                    </a:lnTo>
                    <a:lnTo>
                      <a:pt x="48" y="119"/>
                    </a:lnTo>
                    <a:lnTo>
                      <a:pt x="48" y="127"/>
                    </a:lnTo>
                    <a:lnTo>
                      <a:pt x="54" y="143"/>
                    </a:lnTo>
                    <a:lnTo>
                      <a:pt x="69" y="146"/>
                    </a:lnTo>
                    <a:lnTo>
                      <a:pt x="82" y="157"/>
                    </a:lnTo>
                    <a:lnTo>
                      <a:pt x="90" y="157"/>
                    </a:lnTo>
                    <a:lnTo>
                      <a:pt x="100" y="162"/>
                    </a:lnTo>
                    <a:lnTo>
                      <a:pt x="107" y="158"/>
                    </a:lnTo>
                    <a:lnTo>
                      <a:pt x="118" y="161"/>
                    </a:lnTo>
                    <a:lnTo>
                      <a:pt x="118" y="16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0" name="Somalia">
                <a:extLst>
                  <a:ext uri="{FF2B5EF4-FFF2-40B4-BE49-F238E27FC236}">
                    <a16:creationId xmlns:a16="http://schemas.microsoft.com/office/drawing/2014/main" id="{CC9FEB5C-B4EC-4473-BB6C-E16554B63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1411" y="4214099"/>
                <a:ext cx="290889" cy="456711"/>
              </a:xfrm>
              <a:custGeom>
                <a:avLst/>
                <a:gdLst>
                  <a:gd name="T0" fmla="*/ 62 w 207"/>
                  <a:gd name="T1" fmla="*/ 37 h 325"/>
                  <a:gd name="T2" fmla="*/ 52 w 207"/>
                  <a:gd name="T3" fmla="*/ 27 h 325"/>
                  <a:gd name="T4" fmla="*/ 47 w 207"/>
                  <a:gd name="T5" fmla="*/ 17 h 325"/>
                  <a:gd name="T6" fmla="*/ 40 w 207"/>
                  <a:gd name="T7" fmla="*/ 13 h 325"/>
                  <a:gd name="T8" fmla="*/ 33 w 207"/>
                  <a:gd name="T9" fmla="*/ 25 h 325"/>
                  <a:gd name="T10" fmla="*/ 29 w 207"/>
                  <a:gd name="T11" fmla="*/ 34 h 325"/>
                  <a:gd name="T12" fmla="*/ 38 w 207"/>
                  <a:gd name="T13" fmla="*/ 47 h 325"/>
                  <a:gd name="T14" fmla="*/ 45 w 207"/>
                  <a:gd name="T15" fmla="*/ 58 h 325"/>
                  <a:gd name="T16" fmla="*/ 54 w 207"/>
                  <a:gd name="T17" fmla="*/ 67 h 325"/>
                  <a:gd name="T18" fmla="*/ 123 w 207"/>
                  <a:gd name="T19" fmla="*/ 95 h 325"/>
                  <a:gd name="T20" fmla="*/ 140 w 207"/>
                  <a:gd name="T21" fmla="*/ 95 h 325"/>
                  <a:gd name="T22" fmla="*/ 83 w 207"/>
                  <a:gd name="T23" fmla="*/ 166 h 325"/>
                  <a:gd name="T24" fmla="*/ 55 w 207"/>
                  <a:gd name="T25" fmla="*/ 167 h 325"/>
                  <a:gd name="T26" fmla="*/ 37 w 207"/>
                  <a:gd name="T27" fmla="*/ 184 h 325"/>
                  <a:gd name="T28" fmla="*/ 24 w 207"/>
                  <a:gd name="T29" fmla="*/ 184 h 325"/>
                  <a:gd name="T30" fmla="*/ 18 w 207"/>
                  <a:gd name="T31" fmla="*/ 192 h 325"/>
                  <a:gd name="T32" fmla="*/ 0 w 207"/>
                  <a:gd name="T33" fmla="*/ 219 h 325"/>
                  <a:gd name="T34" fmla="*/ 0 w 207"/>
                  <a:gd name="T35" fmla="*/ 305 h 325"/>
                  <a:gd name="T36" fmla="*/ 13 w 207"/>
                  <a:gd name="T37" fmla="*/ 325 h 325"/>
                  <a:gd name="T38" fmla="*/ 18 w 207"/>
                  <a:gd name="T39" fmla="*/ 320 h 325"/>
                  <a:gd name="T40" fmla="*/ 23 w 207"/>
                  <a:gd name="T41" fmla="*/ 307 h 325"/>
                  <a:gd name="T42" fmla="*/ 45 w 207"/>
                  <a:gd name="T43" fmla="*/ 278 h 325"/>
                  <a:gd name="T44" fmla="*/ 66 w 207"/>
                  <a:gd name="T45" fmla="*/ 260 h 325"/>
                  <a:gd name="T46" fmla="*/ 97 w 207"/>
                  <a:gd name="T47" fmla="*/ 236 h 325"/>
                  <a:gd name="T48" fmla="*/ 117 w 207"/>
                  <a:gd name="T49" fmla="*/ 217 h 325"/>
                  <a:gd name="T50" fmla="*/ 141 w 207"/>
                  <a:gd name="T51" fmla="*/ 184 h 325"/>
                  <a:gd name="T52" fmla="*/ 159 w 207"/>
                  <a:gd name="T53" fmla="*/ 158 h 325"/>
                  <a:gd name="T54" fmla="*/ 176 w 207"/>
                  <a:gd name="T55" fmla="*/ 124 h 325"/>
                  <a:gd name="T56" fmla="*/ 188 w 207"/>
                  <a:gd name="T57" fmla="*/ 93 h 325"/>
                  <a:gd name="T58" fmla="*/ 197 w 207"/>
                  <a:gd name="T59" fmla="*/ 66 h 325"/>
                  <a:gd name="T60" fmla="*/ 202 w 207"/>
                  <a:gd name="T61" fmla="*/ 41 h 325"/>
                  <a:gd name="T62" fmla="*/ 206 w 207"/>
                  <a:gd name="T63" fmla="*/ 32 h 325"/>
                  <a:gd name="T64" fmla="*/ 206 w 207"/>
                  <a:gd name="T65" fmla="*/ 19 h 325"/>
                  <a:gd name="T66" fmla="*/ 207 w 207"/>
                  <a:gd name="T67" fmla="*/ 6 h 325"/>
                  <a:gd name="T68" fmla="*/ 206 w 207"/>
                  <a:gd name="T69" fmla="*/ 0 h 325"/>
                  <a:gd name="T70" fmla="*/ 198 w 207"/>
                  <a:gd name="T71" fmla="*/ 0 h 325"/>
                  <a:gd name="T72" fmla="*/ 189 w 207"/>
                  <a:gd name="T73" fmla="*/ 8 h 325"/>
                  <a:gd name="T74" fmla="*/ 178 w 207"/>
                  <a:gd name="T75" fmla="*/ 10 h 325"/>
                  <a:gd name="T76" fmla="*/ 168 w 207"/>
                  <a:gd name="T77" fmla="*/ 14 h 325"/>
                  <a:gd name="T78" fmla="*/ 162 w 207"/>
                  <a:gd name="T79" fmla="*/ 14 h 325"/>
                  <a:gd name="T80" fmla="*/ 162 w 207"/>
                  <a:gd name="T81" fmla="*/ 14 h 325"/>
                  <a:gd name="T82" fmla="*/ 150 w 207"/>
                  <a:gd name="T83" fmla="*/ 15 h 325"/>
                  <a:gd name="T84" fmla="*/ 142 w 207"/>
                  <a:gd name="T85" fmla="*/ 19 h 325"/>
                  <a:gd name="T86" fmla="*/ 132 w 207"/>
                  <a:gd name="T87" fmla="*/ 21 h 325"/>
                  <a:gd name="T88" fmla="*/ 114 w 207"/>
                  <a:gd name="T89" fmla="*/ 28 h 325"/>
                  <a:gd name="T90" fmla="*/ 92 w 207"/>
                  <a:gd name="T91" fmla="*/ 30 h 325"/>
                  <a:gd name="T92" fmla="*/ 72 w 207"/>
                  <a:gd name="T93" fmla="*/ 37 h 325"/>
                  <a:gd name="T94" fmla="*/ 62 w 207"/>
                  <a:gd name="T95" fmla="*/ 37 h 325"/>
                  <a:gd name="T96" fmla="*/ 62 w 207"/>
                  <a:gd name="T97" fmla="*/ 37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7" h="325">
                    <a:moveTo>
                      <a:pt x="62" y="37"/>
                    </a:moveTo>
                    <a:lnTo>
                      <a:pt x="52" y="27"/>
                    </a:lnTo>
                    <a:lnTo>
                      <a:pt x="47" y="17"/>
                    </a:lnTo>
                    <a:lnTo>
                      <a:pt x="40" y="13"/>
                    </a:lnTo>
                    <a:lnTo>
                      <a:pt x="33" y="25"/>
                    </a:lnTo>
                    <a:lnTo>
                      <a:pt x="29" y="34"/>
                    </a:lnTo>
                    <a:lnTo>
                      <a:pt x="38" y="47"/>
                    </a:lnTo>
                    <a:lnTo>
                      <a:pt x="45" y="58"/>
                    </a:lnTo>
                    <a:lnTo>
                      <a:pt x="54" y="67"/>
                    </a:lnTo>
                    <a:lnTo>
                      <a:pt x="123" y="95"/>
                    </a:lnTo>
                    <a:lnTo>
                      <a:pt x="140" y="95"/>
                    </a:lnTo>
                    <a:lnTo>
                      <a:pt x="83" y="166"/>
                    </a:lnTo>
                    <a:lnTo>
                      <a:pt x="55" y="167"/>
                    </a:lnTo>
                    <a:lnTo>
                      <a:pt x="37" y="184"/>
                    </a:lnTo>
                    <a:lnTo>
                      <a:pt x="24" y="184"/>
                    </a:lnTo>
                    <a:lnTo>
                      <a:pt x="18" y="192"/>
                    </a:lnTo>
                    <a:lnTo>
                      <a:pt x="0" y="219"/>
                    </a:lnTo>
                    <a:lnTo>
                      <a:pt x="0" y="305"/>
                    </a:lnTo>
                    <a:lnTo>
                      <a:pt x="13" y="325"/>
                    </a:lnTo>
                    <a:lnTo>
                      <a:pt x="18" y="320"/>
                    </a:lnTo>
                    <a:lnTo>
                      <a:pt x="23" y="307"/>
                    </a:lnTo>
                    <a:lnTo>
                      <a:pt x="45" y="278"/>
                    </a:lnTo>
                    <a:lnTo>
                      <a:pt x="66" y="260"/>
                    </a:lnTo>
                    <a:lnTo>
                      <a:pt x="97" y="236"/>
                    </a:lnTo>
                    <a:lnTo>
                      <a:pt x="117" y="217"/>
                    </a:lnTo>
                    <a:lnTo>
                      <a:pt x="141" y="184"/>
                    </a:lnTo>
                    <a:lnTo>
                      <a:pt x="159" y="158"/>
                    </a:lnTo>
                    <a:lnTo>
                      <a:pt x="176" y="124"/>
                    </a:lnTo>
                    <a:lnTo>
                      <a:pt x="188" y="93"/>
                    </a:lnTo>
                    <a:lnTo>
                      <a:pt x="197" y="66"/>
                    </a:lnTo>
                    <a:lnTo>
                      <a:pt x="202" y="41"/>
                    </a:lnTo>
                    <a:lnTo>
                      <a:pt x="206" y="32"/>
                    </a:lnTo>
                    <a:lnTo>
                      <a:pt x="206" y="19"/>
                    </a:lnTo>
                    <a:lnTo>
                      <a:pt x="207" y="6"/>
                    </a:lnTo>
                    <a:lnTo>
                      <a:pt x="206" y="0"/>
                    </a:lnTo>
                    <a:lnTo>
                      <a:pt x="198" y="0"/>
                    </a:lnTo>
                    <a:lnTo>
                      <a:pt x="189" y="8"/>
                    </a:lnTo>
                    <a:lnTo>
                      <a:pt x="178" y="10"/>
                    </a:lnTo>
                    <a:lnTo>
                      <a:pt x="168" y="14"/>
                    </a:lnTo>
                    <a:lnTo>
                      <a:pt x="162" y="14"/>
                    </a:lnTo>
                    <a:lnTo>
                      <a:pt x="162" y="14"/>
                    </a:lnTo>
                    <a:lnTo>
                      <a:pt x="150" y="15"/>
                    </a:lnTo>
                    <a:lnTo>
                      <a:pt x="142" y="19"/>
                    </a:lnTo>
                    <a:lnTo>
                      <a:pt x="132" y="21"/>
                    </a:lnTo>
                    <a:lnTo>
                      <a:pt x="114" y="28"/>
                    </a:lnTo>
                    <a:lnTo>
                      <a:pt x="92" y="30"/>
                    </a:lnTo>
                    <a:lnTo>
                      <a:pt x="72" y="37"/>
                    </a:lnTo>
                    <a:lnTo>
                      <a:pt x="62" y="37"/>
                    </a:lnTo>
                    <a:lnTo>
                      <a:pt x="62" y="37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1" name="Spain">
                <a:extLst>
                  <a:ext uri="{FF2B5EF4-FFF2-40B4-BE49-F238E27FC236}">
                    <a16:creationId xmlns:a16="http://schemas.microsoft.com/office/drawing/2014/main" id="{DCED9BA7-0CB1-446F-B16C-82FF85E953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11342" y="3154530"/>
                <a:ext cx="369584" cy="259974"/>
              </a:xfrm>
              <a:custGeom>
                <a:avLst/>
                <a:gdLst>
                  <a:gd name="T0" fmla="*/ 210 w 263"/>
                  <a:gd name="T1" fmla="*/ 118 h 185"/>
                  <a:gd name="T2" fmla="*/ 207 w 263"/>
                  <a:gd name="T3" fmla="*/ 116 h 185"/>
                  <a:gd name="T4" fmla="*/ 207 w 263"/>
                  <a:gd name="T5" fmla="*/ 118 h 185"/>
                  <a:gd name="T6" fmla="*/ 208 w 263"/>
                  <a:gd name="T7" fmla="*/ 119 h 185"/>
                  <a:gd name="T8" fmla="*/ 210 w 263"/>
                  <a:gd name="T9" fmla="*/ 119 h 185"/>
                  <a:gd name="T10" fmla="*/ 207 w 263"/>
                  <a:gd name="T11" fmla="*/ 112 h 185"/>
                  <a:gd name="T12" fmla="*/ 210 w 263"/>
                  <a:gd name="T13" fmla="*/ 110 h 185"/>
                  <a:gd name="T14" fmla="*/ 209 w 263"/>
                  <a:gd name="T15" fmla="*/ 108 h 185"/>
                  <a:gd name="T16" fmla="*/ 205 w 263"/>
                  <a:gd name="T17" fmla="*/ 110 h 185"/>
                  <a:gd name="T18" fmla="*/ 204 w 263"/>
                  <a:gd name="T19" fmla="*/ 111 h 185"/>
                  <a:gd name="T20" fmla="*/ 204 w 263"/>
                  <a:gd name="T21" fmla="*/ 114 h 185"/>
                  <a:gd name="T22" fmla="*/ 207 w 263"/>
                  <a:gd name="T23" fmla="*/ 112 h 185"/>
                  <a:gd name="T24" fmla="*/ 112 w 263"/>
                  <a:gd name="T25" fmla="*/ 7 h 185"/>
                  <a:gd name="T26" fmla="*/ 77 w 263"/>
                  <a:gd name="T27" fmla="*/ 4 h 185"/>
                  <a:gd name="T28" fmla="*/ 28 w 263"/>
                  <a:gd name="T29" fmla="*/ 0 h 185"/>
                  <a:gd name="T30" fmla="*/ 8 w 263"/>
                  <a:gd name="T31" fmla="*/ 26 h 185"/>
                  <a:gd name="T32" fmla="*/ 13 w 263"/>
                  <a:gd name="T33" fmla="*/ 37 h 185"/>
                  <a:gd name="T34" fmla="*/ 25 w 263"/>
                  <a:gd name="T35" fmla="*/ 45 h 185"/>
                  <a:gd name="T36" fmla="*/ 40 w 263"/>
                  <a:gd name="T37" fmla="*/ 42 h 185"/>
                  <a:gd name="T38" fmla="*/ 56 w 263"/>
                  <a:gd name="T39" fmla="*/ 54 h 185"/>
                  <a:gd name="T40" fmla="*/ 47 w 263"/>
                  <a:gd name="T41" fmla="*/ 79 h 185"/>
                  <a:gd name="T42" fmla="*/ 42 w 263"/>
                  <a:gd name="T43" fmla="*/ 93 h 185"/>
                  <a:gd name="T44" fmla="*/ 41 w 263"/>
                  <a:gd name="T45" fmla="*/ 110 h 185"/>
                  <a:gd name="T46" fmla="*/ 42 w 263"/>
                  <a:gd name="T47" fmla="*/ 133 h 185"/>
                  <a:gd name="T48" fmla="*/ 32 w 263"/>
                  <a:gd name="T49" fmla="*/ 149 h 185"/>
                  <a:gd name="T50" fmla="*/ 52 w 263"/>
                  <a:gd name="T51" fmla="*/ 161 h 185"/>
                  <a:gd name="T52" fmla="*/ 64 w 263"/>
                  <a:gd name="T53" fmla="*/ 182 h 185"/>
                  <a:gd name="T54" fmla="*/ 81 w 263"/>
                  <a:gd name="T55" fmla="*/ 176 h 185"/>
                  <a:gd name="T56" fmla="*/ 112 w 263"/>
                  <a:gd name="T57" fmla="*/ 167 h 185"/>
                  <a:gd name="T58" fmla="*/ 151 w 263"/>
                  <a:gd name="T59" fmla="*/ 149 h 185"/>
                  <a:gd name="T60" fmla="*/ 170 w 263"/>
                  <a:gd name="T61" fmla="*/ 128 h 185"/>
                  <a:gd name="T62" fmla="*/ 174 w 263"/>
                  <a:gd name="T63" fmla="*/ 103 h 185"/>
                  <a:gd name="T64" fmla="*/ 193 w 263"/>
                  <a:gd name="T65" fmla="*/ 71 h 185"/>
                  <a:gd name="T66" fmla="*/ 220 w 263"/>
                  <a:gd name="T67" fmla="*/ 58 h 185"/>
                  <a:gd name="T68" fmla="*/ 236 w 263"/>
                  <a:gd name="T69" fmla="*/ 30 h 185"/>
                  <a:gd name="T70" fmla="*/ 193 w 263"/>
                  <a:gd name="T71" fmla="*/ 23 h 185"/>
                  <a:gd name="T72" fmla="*/ 150 w 263"/>
                  <a:gd name="T73" fmla="*/ 17 h 185"/>
                  <a:gd name="T74" fmla="*/ 143 w 263"/>
                  <a:gd name="T75" fmla="*/ 8 h 185"/>
                  <a:gd name="T76" fmla="*/ 240 w 263"/>
                  <a:gd name="T77" fmla="*/ 91 h 185"/>
                  <a:gd name="T78" fmla="*/ 241 w 263"/>
                  <a:gd name="T79" fmla="*/ 90 h 185"/>
                  <a:gd name="T80" fmla="*/ 240 w 263"/>
                  <a:gd name="T81" fmla="*/ 89 h 185"/>
                  <a:gd name="T82" fmla="*/ 240 w 263"/>
                  <a:gd name="T83" fmla="*/ 88 h 185"/>
                  <a:gd name="T84" fmla="*/ 233 w 263"/>
                  <a:gd name="T85" fmla="*/ 91 h 185"/>
                  <a:gd name="T86" fmla="*/ 225 w 263"/>
                  <a:gd name="T87" fmla="*/ 97 h 185"/>
                  <a:gd name="T88" fmla="*/ 227 w 263"/>
                  <a:gd name="T89" fmla="*/ 98 h 185"/>
                  <a:gd name="T90" fmla="*/ 229 w 263"/>
                  <a:gd name="T91" fmla="*/ 98 h 185"/>
                  <a:gd name="T92" fmla="*/ 232 w 263"/>
                  <a:gd name="T93" fmla="*/ 98 h 185"/>
                  <a:gd name="T94" fmla="*/ 233 w 263"/>
                  <a:gd name="T95" fmla="*/ 101 h 185"/>
                  <a:gd name="T96" fmla="*/ 235 w 263"/>
                  <a:gd name="T97" fmla="*/ 102 h 185"/>
                  <a:gd name="T98" fmla="*/ 240 w 263"/>
                  <a:gd name="T99" fmla="*/ 103 h 185"/>
                  <a:gd name="T100" fmla="*/ 243 w 263"/>
                  <a:gd name="T101" fmla="*/ 99 h 185"/>
                  <a:gd name="T102" fmla="*/ 246 w 263"/>
                  <a:gd name="T103" fmla="*/ 95 h 185"/>
                  <a:gd name="T104" fmla="*/ 246 w 263"/>
                  <a:gd name="T105" fmla="*/ 93 h 185"/>
                  <a:gd name="T106" fmla="*/ 244 w 263"/>
                  <a:gd name="T107" fmla="*/ 92 h 185"/>
                  <a:gd name="T108" fmla="*/ 240 w 263"/>
                  <a:gd name="T109" fmla="*/ 92 h 185"/>
                  <a:gd name="T110" fmla="*/ 263 w 263"/>
                  <a:gd name="T111" fmla="*/ 91 h 185"/>
                  <a:gd name="T112" fmla="*/ 263 w 263"/>
                  <a:gd name="T113" fmla="*/ 89 h 185"/>
                  <a:gd name="T114" fmla="*/ 258 w 263"/>
                  <a:gd name="T115" fmla="*/ 85 h 185"/>
                  <a:gd name="T116" fmla="*/ 253 w 263"/>
                  <a:gd name="T117" fmla="*/ 86 h 185"/>
                  <a:gd name="T118" fmla="*/ 254 w 263"/>
                  <a:gd name="T119" fmla="*/ 88 h 185"/>
                  <a:gd name="T120" fmla="*/ 263 w 263"/>
                  <a:gd name="T121" fmla="*/ 91 h 185"/>
                  <a:gd name="T122" fmla="*/ 263 w 263"/>
                  <a:gd name="T123" fmla="*/ 91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3" h="185">
                    <a:moveTo>
                      <a:pt x="210" y="119"/>
                    </a:moveTo>
                    <a:lnTo>
                      <a:pt x="210" y="118"/>
                    </a:lnTo>
                    <a:lnTo>
                      <a:pt x="208" y="118"/>
                    </a:lnTo>
                    <a:lnTo>
                      <a:pt x="207" y="116"/>
                    </a:lnTo>
                    <a:lnTo>
                      <a:pt x="207" y="117"/>
                    </a:lnTo>
                    <a:lnTo>
                      <a:pt x="207" y="118"/>
                    </a:lnTo>
                    <a:lnTo>
                      <a:pt x="207" y="119"/>
                    </a:lnTo>
                    <a:lnTo>
                      <a:pt x="208" y="119"/>
                    </a:lnTo>
                    <a:lnTo>
                      <a:pt x="210" y="119"/>
                    </a:lnTo>
                    <a:lnTo>
                      <a:pt x="210" y="119"/>
                    </a:lnTo>
                    <a:lnTo>
                      <a:pt x="210" y="119"/>
                    </a:lnTo>
                    <a:close/>
                    <a:moveTo>
                      <a:pt x="207" y="112"/>
                    </a:moveTo>
                    <a:lnTo>
                      <a:pt x="208" y="112"/>
                    </a:lnTo>
                    <a:lnTo>
                      <a:pt x="210" y="110"/>
                    </a:lnTo>
                    <a:lnTo>
                      <a:pt x="210" y="108"/>
                    </a:lnTo>
                    <a:lnTo>
                      <a:pt x="209" y="108"/>
                    </a:lnTo>
                    <a:lnTo>
                      <a:pt x="206" y="108"/>
                    </a:lnTo>
                    <a:lnTo>
                      <a:pt x="205" y="110"/>
                    </a:lnTo>
                    <a:lnTo>
                      <a:pt x="205" y="111"/>
                    </a:lnTo>
                    <a:lnTo>
                      <a:pt x="204" y="111"/>
                    </a:lnTo>
                    <a:lnTo>
                      <a:pt x="203" y="113"/>
                    </a:lnTo>
                    <a:lnTo>
                      <a:pt x="204" y="114"/>
                    </a:lnTo>
                    <a:lnTo>
                      <a:pt x="207" y="114"/>
                    </a:lnTo>
                    <a:lnTo>
                      <a:pt x="207" y="112"/>
                    </a:lnTo>
                    <a:close/>
                    <a:moveTo>
                      <a:pt x="143" y="8"/>
                    </a:moveTo>
                    <a:lnTo>
                      <a:pt x="112" y="7"/>
                    </a:lnTo>
                    <a:lnTo>
                      <a:pt x="96" y="8"/>
                    </a:lnTo>
                    <a:lnTo>
                      <a:pt x="77" y="4"/>
                    </a:lnTo>
                    <a:lnTo>
                      <a:pt x="52" y="4"/>
                    </a:lnTo>
                    <a:lnTo>
                      <a:pt x="28" y="0"/>
                    </a:lnTo>
                    <a:lnTo>
                      <a:pt x="0" y="17"/>
                    </a:lnTo>
                    <a:lnTo>
                      <a:pt x="8" y="26"/>
                    </a:lnTo>
                    <a:lnTo>
                      <a:pt x="7" y="43"/>
                    </a:lnTo>
                    <a:lnTo>
                      <a:pt x="13" y="37"/>
                    </a:lnTo>
                    <a:lnTo>
                      <a:pt x="22" y="34"/>
                    </a:lnTo>
                    <a:lnTo>
                      <a:pt x="25" y="45"/>
                    </a:lnTo>
                    <a:lnTo>
                      <a:pt x="37" y="45"/>
                    </a:lnTo>
                    <a:lnTo>
                      <a:pt x="40" y="42"/>
                    </a:lnTo>
                    <a:lnTo>
                      <a:pt x="52" y="43"/>
                    </a:lnTo>
                    <a:lnTo>
                      <a:pt x="56" y="54"/>
                    </a:lnTo>
                    <a:lnTo>
                      <a:pt x="48" y="61"/>
                    </a:lnTo>
                    <a:lnTo>
                      <a:pt x="47" y="79"/>
                    </a:lnTo>
                    <a:lnTo>
                      <a:pt x="43" y="82"/>
                    </a:lnTo>
                    <a:lnTo>
                      <a:pt x="42" y="93"/>
                    </a:lnTo>
                    <a:lnTo>
                      <a:pt x="34" y="95"/>
                    </a:lnTo>
                    <a:lnTo>
                      <a:pt x="41" y="110"/>
                    </a:lnTo>
                    <a:lnTo>
                      <a:pt x="36" y="126"/>
                    </a:lnTo>
                    <a:lnTo>
                      <a:pt x="42" y="133"/>
                    </a:lnTo>
                    <a:lnTo>
                      <a:pt x="39" y="139"/>
                    </a:lnTo>
                    <a:lnTo>
                      <a:pt x="32" y="149"/>
                    </a:lnTo>
                    <a:lnTo>
                      <a:pt x="33" y="157"/>
                    </a:lnTo>
                    <a:lnTo>
                      <a:pt x="52" y="161"/>
                    </a:lnTo>
                    <a:lnTo>
                      <a:pt x="56" y="174"/>
                    </a:lnTo>
                    <a:lnTo>
                      <a:pt x="64" y="182"/>
                    </a:lnTo>
                    <a:lnTo>
                      <a:pt x="73" y="185"/>
                    </a:lnTo>
                    <a:lnTo>
                      <a:pt x="81" y="176"/>
                    </a:lnTo>
                    <a:lnTo>
                      <a:pt x="94" y="166"/>
                    </a:lnTo>
                    <a:lnTo>
                      <a:pt x="112" y="167"/>
                    </a:lnTo>
                    <a:lnTo>
                      <a:pt x="137" y="167"/>
                    </a:lnTo>
                    <a:lnTo>
                      <a:pt x="151" y="149"/>
                    </a:lnTo>
                    <a:lnTo>
                      <a:pt x="165" y="144"/>
                    </a:lnTo>
                    <a:lnTo>
                      <a:pt x="170" y="128"/>
                    </a:lnTo>
                    <a:lnTo>
                      <a:pt x="181" y="117"/>
                    </a:lnTo>
                    <a:lnTo>
                      <a:pt x="174" y="103"/>
                    </a:lnTo>
                    <a:lnTo>
                      <a:pt x="181" y="84"/>
                    </a:lnTo>
                    <a:lnTo>
                      <a:pt x="193" y="71"/>
                    </a:lnTo>
                    <a:lnTo>
                      <a:pt x="195" y="64"/>
                    </a:lnTo>
                    <a:lnTo>
                      <a:pt x="220" y="58"/>
                    </a:lnTo>
                    <a:lnTo>
                      <a:pt x="237" y="43"/>
                    </a:lnTo>
                    <a:lnTo>
                      <a:pt x="236" y="30"/>
                    </a:lnTo>
                    <a:lnTo>
                      <a:pt x="214" y="33"/>
                    </a:lnTo>
                    <a:lnTo>
                      <a:pt x="193" y="23"/>
                    </a:lnTo>
                    <a:lnTo>
                      <a:pt x="186" y="27"/>
                    </a:lnTo>
                    <a:lnTo>
                      <a:pt x="150" y="17"/>
                    </a:lnTo>
                    <a:lnTo>
                      <a:pt x="143" y="8"/>
                    </a:lnTo>
                    <a:lnTo>
                      <a:pt x="143" y="8"/>
                    </a:lnTo>
                    <a:close/>
                    <a:moveTo>
                      <a:pt x="240" y="92"/>
                    </a:moveTo>
                    <a:lnTo>
                      <a:pt x="240" y="91"/>
                    </a:lnTo>
                    <a:lnTo>
                      <a:pt x="241" y="90"/>
                    </a:lnTo>
                    <a:lnTo>
                      <a:pt x="241" y="90"/>
                    </a:lnTo>
                    <a:lnTo>
                      <a:pt x="240" y="89"/>
                    </a:lnTo>
                    <a:lnTo>
                      <a:pt x="240" y="89"/>
                    </a:lnTo>
                    <a:lnTo>
                      <a:pt x="241" y="88"/>
                    </a:lnTo>
                    <a:lnTo>
                      <a:pt x="240" y="88"/>
                    </a:lnTo>
                    <a:lnTo>
                      <a:pt x="235" y="89"/>
                    </a:lnTo>
                    <a:lnTo>
                      <a:pt x="233" y="91"/>
                    </a:lnTo>
                    <a:lnTo>
                      <a:pt x="225" y="96"/>
                    </a:lnTo>
                    <a:lnTo>
                      <a:pt x="225" y="97"/>
                    </a:lnTo>
                    <a:lnTo>
                      <a:pt x="225" y="98"/>
                    </a:lnTo>
                    <a:lnTo>
                      <a:pt x="227" y="98"/>
                    </a:lnTo>
                    <a:lnTo>
                      <a:pt x="228" y="99"/>
                    </a:lnTo>
                    <a:lnTo>
                      <a:pt x="229" y="98"/>
                    </a:lnTo>
                    <a:lnTo>
                      <a:pt x="231" y="97"/>
                    </a:lnTo>
                    <a:lnTo>
                      <a:pt x="232" y="98"/>
                    </a:lnTo>
                    <a:lnTo>
                      <a:pt x="233" y="99"/>
                    </a:lnTo>
                    <a:lnTo>
                      <a:pt x="233" y="101"/>
                    </a:lnTo>
                    <a:lnTo>
                      <a:pt x="234" y="102"/>
                    </a:lnTo>
                    <a:lnTo>
                      <a:pt x="235" y="102"/>
                    </a:lnTo>
                    <a:lnTo>
                      <a:pt x="239" y="104"/>
                    </a:lnTo>
                    <a:lnTo>
                      <a:pt x="240" y="103"/>
                    </a:lnTo>
                    <a:lnTo>
                      <a:pt x="242" y="102"/>
                    </a:lnTo>
                    <a:lnTo>
                      <a:pt x="243" y="99"/>
                    </a:lnTo>
                    <a:lnTo>
                      <a:pt x="244" y="97"/>
                    </a:lnTo>
                    <a:lnTo>
                      <a:pt x="246" y="95"/>
                    </a:lnTo>
                    <a:lnTo>
                      <a:pt x="247" y="94"/>
                    </a:lnTo>
                    <a:lnTo>
                      <a:pt x="246" y="93"/>
                    </a:lnTo>
                    <a:lnTo>
                      <a:pt x="245" y="93"/>
                    </a:lnTo>
                    <a:lnTo>
                      <a:pt x="244" y="92"/>
                    </a:lnTo>
                    <a:lnTo>
                      <a:pt x="242" y="93"/>
                    </a:lnTo>
                    <a:lnTo>
                      <a:pt x="240" y="92"/>
                    </a:lnTo>
                    <a:lnTo>
                      <a:pt x="240" y="92"/>
                    </a:lnTo>
                    <a:close/>
                    <a:moveTo>
                      <a:pt x="263" y="91"/>
                    </a:moveTo>
                    <a:lnTo>
                      <a:pt x="263" y="90"/>
                    </a:lnTo>
                    <a:lnTo>
                      <a:pt x="263" y="89"/>
                    </a:lnTo>
                    <a:lnTo>
                      <a:pt x="261" y="86"/>
                    </a:lnTo>
                    <a:lnTo>
                      <a:pt x="258" y="85"/>
                    </a:lnTo>
                    <a:lnTo>
                      <a:pt x="254" y="86"/>
                    </a:lnTo>
                    <a:lnTo>
                      <a:pt x="253" y="86"/>
                    </a:lnTo>
                    <a:lnTo>
                      <a:pt x="253" y="88"/>
                    </a:lnTo>
                    <a:lnTo>
                      <a:pt x="254" y="88"/>
                    </a:lnTo>
                    <a:lnTo>
                      <a:pt x="256" y="88"/>
                    </a:lnTo>
                    <a:lnTo>
                      <a:pt x="263" y="91"/>
                    </a:lnTo>
                    <a:lnTo>
                      <a:pt x="263" y="91"/>
                    </a:lnTo>
                    <a:lnTo>
                      <a:pt x="263" y="9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2" name="Andorra">
                <a:extLst>
                  <a:ext uri="{FF2B5EF4-FFF2-40B4-BE49-F238E27FC236}">
                    <a16:creationId xmlns:a16="http://schemas.microsoft.com/office/drawing/2014/main" id="{FCBEEE44-87E5-4687-B1CA-26381601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2232" y="3189662"/>
                <a:ext cx="7026" cy="7027"/>
              </a:xfrm>
              <a:custGeom>
                <a:avLst/>
                <a:gdLst>
                  <a:gd name="T0" fmla="*/ 5 w 5"/>
                  <a:gd name="T1" fmla="*/ 4 h 5"/>
                  <a:gd name="T2" fmla="*/ 5 w 5"/>
                  <a:gd name="T3" fmla="*/ 3 h 5"/>
                  <a:gd name="T4" fmla="*/ 5 w 5"/>
                  <a:gd name="T5" fmla="*/ 2 h 5"/>
                  <a:gd name="T6" fmla="*/ 5 w 5"/>
                  <a:gd name="T7" fmla="*/ 2 h 5"/>
                  <a:gd name="T8" fmla="*/ 5 w 5"/>
                  <a:gd name="T9" fmla="*/ 1 h 5"/>
                  <a:gd name="T10" fmla="*/ 2 w 5"/>
                  <a:gd name="T11" fmla="*/ 1 h 5"/>
                  <a:gd name="T12" fmla="*/ 1 w 5"/>
                  <a:gd name="T13" fmla="*/ 0 h 5"/>
                  <a:gd name="T14" fmla="*/ 0 w 5"/>
                  <a:gd name="T15" fmla="*/ 1 h 5"/>
                  <a:gd name="T16" fmla="*/ 0 w 5"/>
                  <a:gd name="T17" fmla="*/ 1 h 5"/>
                  <a:gd name="T18" fmla="*/ 0 w 5"/>
                  <a:gd name="T19" fmla="*/ 3 h 5"/>
                  <a:gd name="T20" fmla="*/ 0 w 5"/>
                  <a:gd name="T21" fmla="*/ 3 h 5"/>
                  <a:gd name="T22" fmla="*/ 0 w 5"/>
                  <a:gd name="T23" fmla="*/ 4 h 5"/>
                  <a:gd name="T24" fmla="*/ 0 w 5"/>
                  <a:gd name="T25" fmla="*/ 5 h 5"/>
                  <a:gd name="T26" fmla="*/ 0 w 5"/>
                  <a:gd name="T27" fmla="*/ 5 h 5"/>
                  <a:gd name="T28" fmla="*/ 0 w 5"/>
                  <a:gd name="T29" fmla="*/ 5 h 5"/>
                  <a:gd name="T30" fmla="*/ 1 w 5"/>
                  <a:gd name="T31" fmla="*/ 5 h 5"/>
                  <a:gd name="T32" fmla="*/ 2 w 5"/>
                  <a:gd name="T33" fmla="*/ 5 h 5"/>
                  <a:gd name="T34" fmla="*/ 4 w 5"/>
                  <a:gd name="T35" fmla="*/ 4 h 5"/>
                  <a:gd name="T36" fmla="*/ 5 w 5"/>
                  <a:gd name="T37" fmla="*/ 4 h 5"/>
                  <a:gd name="T38" fmla="*/ 5 w 5"/>
                  <a:gd name="T3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lnTo>
                      <a:pt x="5" y="3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1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3" name="Comoros">
                <a:extLst>
                  <a:ext uri="{FF2B5EF4-FFF2-40B4-BE49-F238E27FC236}">
                    <a16:creationId xmlns:a16="http://schemas.microsoft.com/office/drawing/2014/main" id="{0B3FA68C-7872-4E3B-BFB1-86D556BA88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29026" y="4994020"/>
                <a:ext cx="37942" cy="33726"/>
              </a:xfrm>
              <a:custGeom>
                <a:avLst/>
                <a:gdLst>
                  <a:gd name="T0" fmla="*/ 12 w 27"/>
                  <a:gd name="T1" fmla="*/ 23 h 24"/>
                  <a:gd name="T2" fmla="*/ 11 w 27"/>
                  <a:gd name="T3" fmla="*/ 21 h 24"/>
                  <a:gd name="T4" fmla="*/ 9 w 27"/>
                  <a:gd name="T5" fmla="*/ 21 h 24"/>
                  <a:gd name="T6" fmla="*/ 9 w 27"/>
                  <a:gd name="T7" fmla="*/ 22 h 24"/>
                  <a:gd name="T8" fmla="*/ 10 w 27"/>
                  <a:gd name="T9" fmla="*/ 23 h 24"/>
                  <a:gd name="T10" fmla="*/ 13 w 27"/>
                  <a:gd name="T11" fmla="*/ 24 h 24"/>
                  <a:gd name="T12" fmla="*/ 12 w 27"/>
                  <a:gd name="T13" fmla="*/ 23 h 24"/>
                  <a:gd name="T14" fmla="*/ 12 w 27"/>
                  <a:gd name="T15" fmla="*/ 23 h 24"/>
                  <a:gd name="T16" fmla="*/ 27 w 27"/>
                  <a:gd name="T17" fmla="*/ 17 h 24"/>
                  <a:gd name="T18" fmla="*/ 27 w 27"/>
                  <a:gd name="T19" fmla="*/ 17 h 24"/>
                  <a:gd name="T20" fmla="*/ 26 w 27"/>
                  <a:gd name="T21" fmla="*/ 17 h 24"/>
                  <a:gd name="T22" fmla="*/ 25 w 27"/>
                  <a:gd name="T23" fmla="*/ 18 h 24"/>
                  <a:gd name="T24" fmla="*/ 25 w 27"/>
                  <a:gd name="T25" fmla="*/ 19 h 24"/>
                  <a:gd name="T26" fmla="*/ 24 w 27"/>
                  <a:gd name="T27" fmla="*/ 19 h 24"/>
                  <a:gd name="T28" fmla="*/ 23 w 27"/>
                  <a:gd name="T29" fmla="*/ 19 h 24"/>
                  <a:gd name="T30" fmla="*/ 21 w 27"/>
                  <a:gd name="T31" fmla="*/ 19 h 24"/>
                  <a:gd name="T32" fmla="*/ 25 w 27"/>
                  <a:gd name="T33" fmla="*/ 21 h 24"/>
                  <a:gd name="T34" fmla="*/ 27 w 27"/>
                  <a:gd name="T35" fmla="*/ 23 h 24"/>
                  <a:gd name="T36" fmla="*/ 27 w 27"/>
                  <a:gd name="T37" fmla="*/ 23 h 24"/>
                  <a:gd name="T38" fmla="*/ 27 w 27"/>
                  <a:gd name="T39" fmla="*/ 23 h 24"/>
                  <a:gd name="T40" fmla="*/ 27 w 27"/>
                  <a:gd name="T41" fmla="*/ 21 h 24"/>
                  <a:gd name="T42" fmla="*/ 27 w 27"/>
                  <a:gd name="T43" fmla="*/ 17 h 24"/>
                  <a:gd name="T44" fmla="*/ 27 w 27"/>
                  <a:gd name="T45" fmla="*/ 17 h 24"/>
                  <a:gd name="T46" fmla="*/ 6 w 27"/>
                  <a:gd name="T47" fmla="*/ 13 h 24"/>
                  <a:gd name="T48" fmla="*/ 6 w 27"/>
                  <a:gd name="T49" fmla="*/ 11 h 24"/>
                  <a:gd name="T50" fmla="*/ 6 w 27"/>
                  <a:gd name="T51" fmla="*/ 9 h 24"/>
                  <a:gd name="T52" fmla="*/ 4 w 27"/>
                  <a:gd name="T53" fmla="*/ 6 h 24"/>
                  <a:gd name="T54" fmla="*/ 4 w 27"/>
                  <a:gd name="T55" fmla="*/ 1 h 24"/>
                  <a:gd name="T56" fmla="*/ 4 w 27"/>
                  <a:gd name="T57" fmla="*/ 0 h 24"/>
                  <a:gd name="T58" fmla="*/ 2 w 27"/>
                  <a:gd name="T59" fmla="*/ 0 h 24"/>
                  <a:gd name="T60" fmla="*/ 2 w 27"/>
                  <a:gd name="T61" fmla="*/ 0 h 24"/>
                  <a:gd name="T62" fmla="*/ 2 w 27"/>
                  <a:gd name="T63" fmla="*/ 2 h 24"/>
                  <a:gd name="T64" fmla="*/ 0 w 27"/>
                  <a:gd name="T65" fmla="*/ 9 h 24"/>
                  <a:gd name="T66" fmla="*/ 2 w 27"/>
                  <a:gd name="T67" fmla="*/ 11 h 24"/>
                  <a:gd name="T68" fmla="*/ 3 w 27"/>
                  <a:gd name="T69" fmla="*/ 11 h 24"/>
                  <a:gd name="T70" fmla="*/ 5 w 27"/>
                  <a:gd name="T71" fmla="*/ 13 h 24"/>
                  <a:gd name="T72" fmla="*/ 6 w 27"/>
                  <a:gd name="T73" fmla="*/ 13 h 24"/>
                  <a:gd name="T74" fmla="*/ 6 w 27"/>
                  <a:gd name="T75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" h="24">
                    <a:moveTo>
                      <a:pt x="12" y="23"/>
                    </a:moveTo>
                    <a:lnTo>
                      <a:pt x="11" y="21"/>
                    </a:lnTo>
                    <a:lnTo>
                      <a:pt x="9" y="21"/>
                    </a:lnTo>
                    <a:lnTo>
                      <a:pt x="9" y="22"/>
                    </a:lnTo>
                    <a:lnTo>
                      <a:pt x="10" y="23"/>
                    </a:lnTo>
                    <a:lnTo>
                      <a:pt x="13" y="24"/>
                    </a:lnTo>
                    <a:lnTo>
                      <a:pt x="12" y="23"/>
                    </a:lnTo>
                    <a:lnTo>
                      <a:pt x="12" y="23"/>
                    </a:lnTo>
                    <a:close/>
                    <a:moveTo>
                      <a:pt x="27" y="17"/>
                    </a:moveTo>
                    <a:lnTo>
                      <a:pt x="27" y="17"/>
                    </a:lnTo>
                    <a:lnTo>
                      <a:pt x="26" y="17"/>
                    </a:lnTo>
                    <a:lnTo>
                      <a:pt x="25" y="18"/>
                    </a:lnTo>
                    <a:lnTo>
                      <a:pt x="25" y="19"/>
                    </a:lnTo>
                    <a:lnTo>
                      <a:pt x="24" y="19"/>
                    </a:lnTo>
                    <a:lnTo>
                      <a:pt x="23" y="19"/>
                    </a:lnTo>
                    <a:lnTo>
                      <a:pt x="21" y="19"/>
                    </a:lnTo>
                    <a:lnTo>
                      <a:pt x="25" y="21"/>
                    </a:lnTo>
                    <a:lnTo>
                      <a:pt x="27" y="23"/>
                    </a:lnTo>
                    <a:lnTo>
                      <a:pt x="27" y="23"/>
                    </a:lnTo>
                    <a:lnTo>
                      <a:pt x="27" y="23"/>
                    </a:lnTo>
                    <a:lnTo>
                      <a:pt x="27" y="21"/>
                    </a:lnTo>
                    <a:lnTo>
                      <a:pt x="27" y="17"/>
                    </a:lnTo>
                    <a:lnTo>
                      <a:pt x="27" y="17"/>
                    </a:lnTo>
                    <a:close/>
                    <a:moveTo>
                      <a:pt x="6" y="13"/>
                    </a:moveTo>
                    <a:lnTo>
                      <a:pt x="6" y="11"/>
                    </a:lnTo>
                    <a:lnTo>
                      <a:pt x="6" y="9"/>
                    </a:lnTo>
                    <a:lnTo>
                      <a:pt x="4" y="6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3" y="11"/>
                    </a:lnTo>
                    <a:lnTo>
                      <a:pt x="5" y="13"/>
                    </a:lnTo>
                    <a:lnTo>
                      <a:pt x="6" y="13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4" name="Cape Verde">
                <a:extLst>
                  <a:ext uri="{FF2B5EF4-FFF2-40B4-BE49-F238E27FC236}">
                    <a16:creationId xmlns:a16="http://schemas.microsoft.com/office/drawing/2014/main" id="{AEF4E7E8-215D-4628-83FC-D5369A7FC7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25121" y="4039846"/>
                <a:ext cx="77289" cy="80100"/>
              </a:xfrm>
              <a:custGeom>
                <a:avLst/>
                <a:gdLst>
                  <a:gd name="T0" fmla="*/ 20 w 55"/>
                  <a:gd name="T1" fmla="*/ 55 h 57"/>
                  <a:gd name="T2" fmla="*/ 18 w 55"/>
                  <a:gd name="T3" fmla="*/ 52 h 57"/>
                  <a:gd name="T4" fmla="*/ 16 w 55"/>
                  <a:gd name="T5" fmla="*/ 55 h 57"/>
                  <a:gd name="T6" fmla="*/ 18 w 55"/>
                  <a:gd name="T7" fmla="*/ 56 h 57"/>
                  <a:gd name="T8" fmla="*/ 20 w 55"/>
                  <a:gd name="T9" fmla="*/ 55 h 57"/>
                  <a:gd name="T10" fmla="*/ 44 w 55"/>
                  <a:gd name="T11" fmla="*/ 50 h 57"/>
                  <a:gd name="T12" fmla="*/ 45 w 55"/>
                  <a:gd name="T13" fmla="*/ 46 h 57"/>
                  <a:gd name="T14" fmla="*/ 43 w 55"/>
                  <a:gd name="T15" fmla="*/ 45 h 57"/>
                  <a:gd name="T16" fmla="*/ 43 w 55"/>
                  <a:gd name="T17" fmla="*/ 47 h 57"/>
                  <a:gd name="T18" fmla="*/ 43 w 55"/>
                  <a:gd name="T19" fmla="*/ 50 h 57"/>
                  <a:gd name="T20" fmla="*/ 44 w 55"/>
                  <a:gd name="T21" fmla="*/ 50 h 57"/>
                  <a:gd name="T22" fmla="*/ 36 w 55"/>
                  <a:gd name="T23" fmla="*/ 49 h 57"/>
                  <a:gd name="T24" fmla="*/ 33 w 55"/>
                  <a:gd name="T25" fmla="*/ 46 h 57"/>
                  <a:gd name="T26" fmla="*/ 32 w 55"/>
                  <a:gd name="T27" fmla="*/ 44 h 57"/>
                  <a:gd name="T28" fmla="*/ 32 w 55"/>
                  <a:gd name="T29" fmla="*/ 47 h 57"/>
                  <a:gd name="T30" fmla="*/ 32 w 55"/>
                  <a:gd name="T31" fmla="*/ 51 h 57"/>
                  <a:gd name="T32" fmla="*/ 34 w 55"/>
                  <a:gd name="T33" fmla="*/ 55 h 57"/>
                  <a:gd name="T34" fmla="*/ 38 w 55"/>
                  <a:gd name="T35" fmla="*/ 53 h 57"/>
                  <a:gd name="T36" fmla="*/ 50 w 55"/>
                  <a:gd name="T37" fmla="*/ 24 h 57"/>
                  <a:gd name="T38" fmla="*/ 48 w 55"/>
                  <a:gd name="T39" fmla="*/ 27 h 57"/>
                  <a:gd name="T40" fmla="*/ 52 w 55"/>
                  <a:gd name="T41" fmla="*/ 29 h 57"/>
                  <a:gd name="T42" fmla="*/ 55 w 55"/>
                  <a:gd name="T43" fmla="*/ 26 h 57"/>
                  <a:gd name="T44" fmla="*/ 53 w 55"/>
                  <a:gd name="T45" fmla="*/ 24 h 57"/>
                  <a:gd name="T46" fmla="*/ 52 w 55"/>
                  <a:gd name="T47" fmla="*/ 24 h 57"/>
                  <a:gd name="T48" fmla="*/ 50 w 55"/>
                  <a:gd name="T49" fmla="*/ 24 h 57"/>
                  <a:gd name="T50" fmla="*/ 22 w 55"/>
                  <a:gd name="T51" fmla="*/ 13 h 57"/>
                  <a:gd name="T52" fmla="*/ 19 w 55"/>
                  <a:gd name="T53" fmla="*/ 12 h 57"/>
                  <a:gd name="T54" fmla="*/ 21 w 55"/>
                  <a:gd name="T55" fmla="*/ 17 h 57"/>
                  <a:gd name="T56" fmla="*/ 22 w 55"/>
                  <a:gd name="T57" fmla="*/ 14 h 57"/>
                  <a:gd name="T58" fmla="*/ 27 w 55"/>
                  <a:gd name="T59" fmla="*/ 15 h 57"/>
                  <a:gd name="T60" fmla="*/ 26 w 55"/>
                  <a:gd name="T61" fmla="*/ 14 h 57"/>
                  <a:gd name="T62" fmla="*/ 51 w 55"/>
                  <a:gd name="T63" fmla="*/ 13 h 57"/>
                  <a:gd name="T64" fmla="*/ 50 w 55"/>
                  <a:gd name="T65" fmla="*/ 9 h 57"/>
                  <a:gd name="T66" fmla="*/ 48 w 55"/>
                  <a:gd name="T67" fmla="*/ 10 h 57"/>
                  <a:gd name="T68" fmla="*/ 49 w 55"/>
                  <a:gd name="T69" fmla="*/ 12 h 57"/>
                  <a:gd name="T70" fmla="*/ 51 w 55"/>
                  <a:gd name="T71" fmla="*/ 13 h 57"/>
                  <a:gd name="T72" fmla="*/ 9 w 55"/>
                  <a:gd name="T73" fmla="*/ 10 h 57"/>
                  <a:gd name="T74" fmla="*/ 8 w 55"/>
                  <a:gd name="T75" fmla="*/ 7 h 57"/>
                  <a:gd name="T76" fmla="*/ 5 w 55"/>
                  <a:gd name="T77" fmla="*/ 8 h 57"/>
                  <a:gd name="T78" fmla="*/ 7 w 55"/>
                  <a:gd name="T79" fmla="*/ 10 h 57"/>
                  <a:gd name="T80" fmla="*/ 9 w 55"/>
                  <a:gd name="T81" fmla="*/ 10 h 57"/>
                  <a:gd name="T82" fmla="*/ 4 w 55"/>
                  <a:gd name="T83" fmla="*/ 6 h 57"/>
                  <a:gd name="T84" fmla="*/ 7 w 55"/>
                  <a:gd name="T85" fmla="*/ 3 h 57"/>
                  <a:gd name="T86" fmla="*/ 5 w 55"/>
                  <a:gd name="T87" fmla="*/ 0 h 57"/>
                  <a:gd name="T88" fmla="*/ 0 w 55"/>
                  <a:gd name="T89" fmla="*/ 3 h 57"/>
                  <a:gd name="T90" fmla="*/ 1 w 55"/>
                  <a:gd name="T91" fmla="*/ 7 h 57"/>
                  <a:gd name="T92" fmla="*/ 4 w 55"/>
                  <a:gd name="T93" fmla="*/ 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5" h="57">
                    <a:moveTo>
                      <a:pt x="20" y="55"/>
                    </a:moveTo>
                    <a:lnTo>
                      <a:pt x="20" y="55"/>
                    </a:lnTo>
                    <a:lnTo>
                      <a:pt x="19" y="52"/>
                    </a:lnTo>
                    <a:lnTo>
                      <a:pt x="18" y="52"/>
                    </a:lnTo>
                    <a:lnTo>
                      <a:pt x="17" y="54"/>
                    </a:lnTo>
                    <a:lnTo>
                      <a:pt x="16" y="55"/>
                    </a:lnTo>
                    <a:lnTo>
                      <a:pt x="17" y="55"/>
                    </a:lnTo>
                    <a:lnTo>
                      <a:pt x="18" y="56"/>
                    </a:lnTo>
                    <a:lnTo>
                      <a:pt x="18" y="57"/>
                    </a:lnTo>
                    <a:lnTo>
                      <a:pt x="20" y="55"/>
                    </a:lnTo>
                    <a:lnTo>
                      <a:pt x="20" y="55"/>
                    </a:lnTo>
                    <a:close/>
                    <a:moveTo>
                      <a:pt x="44" y="50"/>
                    </a:moveTo>
                    <a:lnTo>
                      <a:pt x="45" y="49"/>
                    </a:lnTo>
                    <a:lnTo>
                      <a:pt x="45" y="46"/>
                    </a:lnTo>
                    <a:lnTo>
                      <a:pt x="45" y="45"/>
                    </a:lnTo>
                    <a:lnTo>
                      <a:pt x="43" y="45"/>
                    </a:lnTo>
                    <a:lnTo>
                      <a:pt x="43" y="46"/>
                    </a:lnTo>
                    <a:lnTo>
                      <a:pt x="43" y="47"/>
                    </a:lnTo>
                    <a:lnTo>
                      <a:pt x="43" y="48"/>
                    </a:lnTo>
                    <a:lnTo>
                      <a:pt x="43" y="50"/>
                    </a:lnTo>
                    <a:lnTo>
                      <a:pt x="44" y="50"/>
                    </a:lnTo>
                    <a:lnTo>
                      <a:pt x="44" y="50"/>
                    </a:lnTo>
                    <a:close/>
                    <a:moveTo>
                      <a:pt x="38" y="53"/>
                    </a:moveTo>
                    <a:lnTo>
                      <a:pt x="36" y="49"/>
                    </a:lnTo>
                    <a:lnTo>
                      <a:pt x="35" y="49"/>
                    </a:lnTo>
                    <a:lnTo>
                      <a:pt x="33" y="46"/>
                    </a:lnTo>
                    <a:lnTo>
                      <a:pt x="33" y="45"/>
                    </a:lnTo>
                    <a:lnTo>
                      <a:pt x="32" y="44"/>
                    </a:lnTo>
                    <a:lnTo>
                      <a:pt x="32" y="45"/>
                    </a:lnTo>
                    <a:lnTo>
                      <a:pt x="32" y="47"/>
                    </a:lnTo>
                    <a:lnTo>
                      <a:pt x="32" y="49"/>
                    </a:lnTo>
                    <a:lnTo>
                      <a:pt x="32" y="51"/>
                    </a:lnTo>
                    <a:lnTo>
                      <a:pt x="32" y="54"/>
                    </a:lnTo>
                    <a:lnTo>
                      <a:pt x="34" y="55"/>
                    </a:lnTo>
                    <a:lnTo>
                      <a:pt x="37" y="55"/>
                    </a:lnTo>
                    <a:lnTo>
                      <a:pt x="38" y="53"/>
                    </a:lnTo>
                    <a:lnTo>
                      <a:pt x="38" y="53"/>
                    </a:lnTo>
                    <a:close/>
                    <a:moveTo>
                      <a:pt x="50" y="24"/>
                    </a:moveTo>
                    <a:lnTo>
                      <a:pt x="50" y="26"/>
                    </a:lnTo>
                    <a:lnTo>
                      <a:pt x="48" y="27"/>
                    </a:lnTo>
                    <a:lnTo>
                      <a:pt x="50" y="29"/>
                    </a:lnTo>
                    <a:lnTo>
                      <a:pt x="52" y="29"/>
                    </a:lnTo>
                    <a:lnTo>
                      <a:pt x="54" y="27"/>
                    </a:lnTo>
                    <a:lnTo>
                      <a:pt x="55" y="26"/>
                    </a:lnTo>
                    <a:lnTo>
                      <a:pt x="54" y="25"/>
                    </a:lnTo>
                    <a:lnTo>
                      <a:pt x="53" y="24"/>
                    </a:lnTo>
                    <a:lnTo>
                      <a:pt x="52" y="24"/>
                    </a:lnTo>
                    <a:lnTo>
                      <a:pt x="52" y="24"/>
                    </a:lnTo>
                    <a:lnTo>
                      <a:pt x="50" y="24"/>
                    </a:lnTo>
                    <a:lnTo>
                      <a:pt x="50" y="24"/>
                    </a:lnTo>
                    <a:close/>
                    <a:moveTo>
                      <a:pt x="26" y="14"/>
                    </a:moveTo>
                    <a:lnTo>
                      <a:pt x="22" y="13"/>
                    </a:lnTo>
                    <a:lnTo>
                      <a:pt x="20" y="12"/>
                    </a:lnTo>
                    <a:lnTo>
                      <a:pt x="19" y="12"/>
                    </a:lnTo>
                    <a:lnTo>
                      <a:pt x="19" y="14"/>
                    </a:lnTo>
                    <a:lnTo>
                      <a:pt x="21" y="17"/>
                    </a:lnTo>
                    <a:lnTo>
                      <a:pt x="22" y="15"/>
                    </a:lnTo>
                    <a:lnTo>
                      <a:pt x="22" y="14"/>
                    </a:lnTo>
                    <a:lnTo>
                      <a:pt x="26" y="15"/>
                    </a:lnTo>
                    <a:lnTo>
                      <a:pt x="27" y="15"/>
                    </a:lnTo>
                    <a:lnTo>
                      <a:pt x="27" y="14"/>
                    </a:lnTo>
                    <a:lnTo>
                      <a:pt x="26" y="14"/>
                    </a:lnTo>
                    <a:lnTo>
                      <a:pt x="26" y="14"/>
                    </a:lnTo>
                    <a:close/>
                    <a:moveTo>
                      <a:pt x="51" y="13"/>
                    </a:moveTo>
                    <a:lnTo>
                      <a:pt x="50" y="12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48" y="10"/>
                    </a:lnTo>
                    <a:lnTo>
                      <a:pt x="49" y="12"/>
                    </a:lnTo>
                    <a:lnTo>
                      <a:pt x="49" y="12"/>
                    </a:lnTo>
                    <a:lnTo>
                      <a:pt x="50" y="14"/>
                    </a:lnTo>
                    <a:lnTo>
                      <a:pt x="51" y="13"/>
                    </a:lnTo>
                    <a:lnTo>
                      <a:pt x="51" y="13"/>
                    </a:lnTo>
                    <a:close/>
                    <a:moveTo>
                      <a:pt x="9" y="10"/>
                    </a:moveTo>
                    <a:lnTo>
                      <a:pt x="9" y="9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5" y="8"/>
                    </a:lnTo>
                    <a:lnTo>
                      <a:pt x="5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9" y="10"/>
                    </a:lnTo>
                    <a:lnTo>
                      <a:pt x="9" y="10"/>
                    </a:lnTo>
                    <a:close/>
                    <a:moveTo>
                      <a:pt x="4" y="6"/>
                    </a:moveTo>
                    <a:lnTo>
                      <a:pt x="7" y="4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1" y="7"/>
                    </a:lnTo>
                    <a:lnTo>
                      <a:pt x="2" y="7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5" name="Faroe Islands">
                <a:extLst>
                  <a:ext uri="{FF2B5EF4-FFF2-40B4-BE49-F238E27FC236}">
                    <a16:creationId xmlns:a16="http://schemas.microsoft.com/office/drawing/2014/main" id="{AAA622B6-2775-402E-93D7-CB53ECE238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91443" y="2564320"/>
                <a:ext cx="23889" cy="28105"/>
              </a:xfrm>
              <a:custGeom>
                <a:avLst/>
                <a:gdLst>
                  <a:gd name="T0" fmla="*/ 11 w 17"/>
                  <a:gd name="T1" fmla="*/ 19 h 20"/>
                  <a:gd name="T2" fmla="*/ 11 w 17"/>
                  <a:gd name="T3" fmla="*/ 17 h 20"/>
                  <a:gd name="T4" fmla="*/ 9 w 17"/>
                  <a:gd name="T5" fmla="*/ 17 h 20"/>
                  <a:gd name="T6" fmla="*/ 8 w 17"/>
                  <a:gd name="T7" fmla="*/ 16 h 20"/>
                  <a:gd name="T8" fmla="*/ 9 w 17"/>
                  <a:gd name="T9" fmla="*/ 19 h 20"/>
                  <a:gd name="T10" fmla="*/ 11 w 17"/>
                  <a:gd name="T11" fmla="*/ 20 h 20"/>
                  <a:gd name="T12" fmla="*/ 11 w 17"/>
                  <a:gd name="T13" fmla="*/ 20 h 20"/>
                  <a:gd name="T14" fmla="*/ 13 w 17"/>
                  <a:gd name="T15" fmla="*/ 12 h 20"/>
                  <a:gd name="T16" fmla="*/ 12 w 17"/>
                  <a:gd name="T17" fmla="*/ 11 h 20"/>
                  <a:gd name="T18" fmla="*/ 9 w 17"/>
                  <a:gd name="T19" fmla="*/ 10 h 20"/>
                  <a:gd name="T20" fmla="*/ 9 w 17"/>
                  <a:gd name="T21" fmla="*/ 11 h 20"/>
                  <a:gd name="T22" fmla="*/ 11 w 17"/>
                  <a:gd name="T23" fmla="*/ 12 h 20"/>
                  <a:gd name="T24" fmla="*/ 13 w 17"/>
                  <a:gd name="T25" fmla="*/ 13 h 20"/>
                  <a:gd name="T26" fmla="*/ 13 w 17"/>
                  <a:gd name="T27" fmla="*/ 12 h 20"/>
                  <a:gd name="T28" fmla="*/ 4 w 17"/>
                  <a:gd name="T29" fmla="*/ 5 h 20"/>
                  <a:gd name="T30" fmla="*/ 0 w 17"/>
                  <a:gd name="T31" fmla="*/ 6 h 20"/>
                  <a:gd name="T32" fmla="*/ 3 w 17"/>
                  <a:gd name="T33" fmla="*/ 7 h 20"/>
                  <a:gd name="T34" fmla="*/ 6 w 17"/>
                  <a:gd name="T35" fmla="*/ 7 h 20"/>
                  <a:gd name="T36" fmla="*/ 6 w 17"/>
                  <a:gd name="T37" fmla="*/ 6 h 20"/>
                  <a:gd name="T38" fmla="*/ 4 w 17"/>
                  <a:gd name="T39" fmla="*/ 6 h 20"/>
                  <a:gd name="T40" fmla="*/ 10 w 17"/>
                  <a:gd name="T41" fmla="*/ 3 h 20"/>
                  <a:gd name="T42" fmla="*/ 5 w 17"/>
                  <a:gd name="T43" fmla="*/ 2 h 20"/>
                  <a:gd name="T44" fmla="*/ 10 w 17"/>
                  <a:gd name="T45" fmla="*/ 8 h 20"/>
                  <a:gd name="T46" fmla="*/ 11 w 17"/>
                  <a:gd name="T47" fmla="*/ 9 h 20"/>
                  <a:gd name="T48" fmla="*/ 10 w 17"/>
                  <a:gd name="T49" fmla="*/ 6 h 20"/>
                  <a:gd name="T50" fmla="*/ 9 w 17"/>
                  <a:gd name="T51" fmla="*/ 6 h 20"/>
                  <a:gd name="T52" fmla="*/ 11 w 17"/>
                  <a:gd name="T53" fmla="*/ 6 h 20"/>
                  <a:gd name="T54" fmla="*/ 13 w 17"/>
                  <a:gd name="T55" fmla="*/ 6 h 20"/>
                  <a:gd name="T56" fmla="*/ 13 w 17"/>
                  <a:gd name="T57" fmla="*/ 4 h 20"/>
                  <a:gd name="T58" fmla="*/ 16 w 17"/>
                  <a:gd name="T59" fmla="*/ 2 h 20"/>
                  <a:gd name="T60" fmla="*/ 15 w 17"/>
                  <a:gd name="T61" fmla="*/ 2 h 20"/>
                  <a:gd name="T62" fmla="*/ 15 w 17"/>
                  <a:gd name="T63" fmla="*/ 4 h 20"/>
                  <a:gd name="T64" fmla="*/ 16 w 17"/>
                  <a:gd name="T65" fmla="*/ 4 h 20"/>
                  <a:gd name="T66" fmla="*/ 17 w 17"/>
                  <a:gd name="T67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" h="20">
                    <a:moveTo>
                      <a:pt x="11" y="20"/>
                    </a:moveTo>
                    <a:lnTo>
                      <a:pt x="11" y="19"/>
                    </a:lnTo>
                    <a:lnTo>
                      <a:pt x="11" y="18"/>
                    </a:lnTo>
                    <a:lnTo>
                      <a:pt x="11" y="17"/>
                    </a:lnTo>
                    <a:lnTo>
                      <a:pt x="10" y="17"/>
                    </a:lnTo>
                    <a:lnTo>
                      <a:pt x="9" y="17"/>
                    </a:lnTo>
                    <a:lnTo>
                      <a:pt x="9" y="16"/>
                    </a:lnTo>
                    <a:lnTo>
                      <a:pt x="8" y="16"/>
                    </a:lnTo>
                    <a:lnTo>
                      <a:pt x="8" y="17"/>
                    </a:lnTo>
                    <a:lnTo>
                      <a:pt x="9" y="19"/>
                    </a:lnTo>
                    <a:lnTo>
                      <a:pt x="10" y="20"/>
                    </a:lnTo>
                    <a:lnTo>
                      <a:pt x="11" y="20"/>
                    </a:lnTo>
                    <a:lnTo>
                      <a:pt x="11" y="20"/>
                    </a:lnTo>
                    <a:lnTo>
                      <a:pt x="11" y="20"/>
                    </a:lnTo>
                    <a:lnTo>
                      <a:pt x="11" y="20"/>
                    </a:lnTo>
                    <a:close/>
                    <a:moveTo>
                      <a:pt x="13" y="12"/>
                    </a:moveTo>
                    <a:lnTo>
                      <a:pt x="13" y="12"/>
                    </a:lnTo>
                    <a:lnTo>
                      <a:pt x="12" y="11"/>
                    </a:lnTo>
                    <a:lnTo>
                      <a:pt x="10" y="10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11" y="12"/>
                    </a:lnTo>
                    <a:lnTo>
                      <a:pt x="12" y="13"/>
                    </a:lnTo>
                    <a:lnTo>
                      <a:pt x="13" y="13"/>
                    </a:lnTo>
                    <a:lnTo>
                      <a:pt x="13" y="12"/>
                    </a:lnTo>
                    <a:lnTo>
                      <a:pt x="13" y="12"/>
                    </a:lnTo>
                    <a:close/>
                    <a:moveTo>
                      <a:pt x="4" y="6"/>
                    </a:moveTo>
                    <a:lnTo>
                      <a:pt x="4" y="5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  <a:moveTo>
                      <a:pt x="13" y="4"/>
                    </a:moveTo>
                    <a:lnTo>
                      <a:pt x="10" y="3"/>
                    </a:lnTo>
                    <a:lnTo>
                      <a:pt x="9" y="2"/>
                    </a:lnTo>
                    <a:lnTo>
                      <a:pt x="5" y="2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1" y="8"/>
                    </a:lnTo>
                    <a:lnTo>
                      <a:pt x="10" y="6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10" y="6"/>
                    </a:lnTo>
                    <a:lnTo>
                      <a:pt x="11" y="6"/>
                    </a:lnTo>
                    <a:lnTo>
                      <a:pt x="12" y="6"/>
                    </a:lnTo>
                    <a:lnTo>
                      <a:pt x="13" y="6"/>
                    </a:lnTo>
                    <a:lnTo>
                      <a:pt x="13" y="4"/>
                    </a:lnTo>
                    <a:lnTo>
                      <a:pt x="13" y="4"/>
                    </a:lnTo>
                    <a:close/>
                    <a:moveTo>
                      <a:pt x="17" y="3"/>
                    </a:moveTo>
                    <a:lnTo>
                      <a:pt x="16" y="2"/>
                    </a:lnTo>
                    <a:lnTo>
                      <a:pt x="15" y="0"/>
                    </a:lnTo>
                    <a:lnTo>
                      <a:pt x="15" y="2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17" y="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6" name="Liechtenstein">
                <a:extLst>
                  <a:ext uri="{FF2B5EF4-FFF2-40B4-BE49-F238E27FC236}">
                    <a16:creationId xmlns:a16="http://schemas.microsoft.com/office/drawing/2014/main" id="{33F0FD1D-4E33-4C6A-8FC9-589B72C1A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0211" y="3040704"/>
                <a:ext cx="4215" cy="7027"/>
              </a:xfrm>
              <a:custGeom>
                <a:avLst/>
                <a:gdLst>
                  <a:gd name="T0" fmla="*/ 3 w 3"/>
                  <a:gd name="T1" fmla="*/ 5 h 5"/>
                  <a:gd name="T2" fmla="*/ 3 w 3"/>
                  <a:gd name="T3" fmla="*/ 5 h 5"/>
                  <a:gd name="T4" fmla="*/ 3 w 3"/>
                  <a:gd name="T5" fmla="*/ 4 h 5"/>
                  <a:gd name="T6" fmla="*/ 3 w 3"/>
                  <a:gd name="T7" fmla="*/ 3 h 5"/>
                  <a:gd name="T8" fmla="*/ 2 w 3"/>
                  <a:gd name="T9" fmla="*/ 3 h 5"/>
                  <a:gd name="T10" fmla="*/ 2 w 3"/>
                  <a:gd name="T11" fmla="*/ 2 h 5"/>
                  <a:gd name="T12" fmla="*/ 2 w 3"/>
                  <a:gd name="T13" fmla="*/ 1 h 5"/>
                  <a:gd name="T14" fmla="*/ 1 w 3"/>
                  <a:gd name="T15" fmla="*/ 1 h 5"/>
                  <a:gd name="T16" fmla="*/ 1 w 3"/>
                  <a:gd name="T17" fmla="*/ 0 h 5"/>
                  <a:gd name="T18" fmla="*/ 1 w 3"/>
                  <a:gd name="T19" fmla="*/ 0 h 5"/>
                  <a:gd name="T20" fmla="*/ 0 w 3"/>
                  <a:gd name="T21" fmla="*/ 2 h 5"/>
                  <a:gd name="T22" fmla="*/ 0 w 3"/>
                  <a:gd name="T23" fmla="*/ 4 h 5"/>
                  <a:gd name="T24" fmla="*/ 1 w 3"/>
                  <a:gd name="T25" fmla="*/ 5 h 5"/>
                  <a:gd name="T26" fmla="*/ 1 w 3"/>
                  <a:gd name="T27" fmla="*/ 5 h 5"/>
                  <a:gd name="T28" fmla="*/ 3 w 3"/>
                  <a:gd name="T29" fmla="*/ 5 h 5"/>
                  <a:gd name="T30" fmla="*/ 3 w 3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" h="5">
                    <a:moveTo>
                      <a:pt x="3" y="5"/>
                    </a:moveTo>
                    <a:lnTo>
                      <a:pt x="3" y="5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7" name="Malta">
                <a:extLst>
                  <a:ext uri="{FF2B5EF4-FFF2-40B4-BE49-F238E27FC236}">
                    <a16:creationId xmlns:a16="http://schemas.microsoft.com/office/drawing/2014/main" id="{7F85E2D2-BE8A-4FFD-A2AD-44F24B5A67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56358" y="3408883"/>
                <a:ext cx="9836" cy="9837"/>
              </a:xfrm>
              <a:custGeom>
                <a:avLst/>
                <a:gdLst>
                  <a:gd name="T0" fmla="*/ 7 w 7"/>
                  <a:gd name="T1" fmla="*/ 6 h 7"/>
                  <a:gd name="T2" fmla="*/ 7 w 7"/>
                  <a:gd name="T3" fmla="*/ 5 h 7"/>
                  <a:gd name="T4" fmla="*/ 5 w 7"/>
                  <a:gd name="T5" fmla="*/ 3 h 7"/>
                  <a:gd name="T6" fmla="*/ 3 w 7"/>
                  <a:gd name="T7" fmla="*/ 3 h 7"/>
                  <a:gd name="T8" fmla="*/ 3 w 7"/>
                  <a:gd name="T9" fmla="*/ 5 h 7"/>
                  <a:gd name="T10" fmla="*/ 5 w 7"/>
                  <a:gd name="T11" fmla="*/ 7 h 7"/>
                  <a:gd name="T12" fmla="*/ 7 w 7"/>
                  <a:gd name="T13" fmla="*/ 7 h 7"/>
                  <a:gd name="T14" fmla="*/ 7 w 7"/>
                  <a:gd name="T15" fmla="*/ 6 h 7"/>
                  <a:gd name="T16" fmla="*/ 7 w 7"/>
                  <a:gd name="T17" fmla="*/ 6 h 7"/>
                  <a:gd name="T18" fmla="*/ 2 w 7"/>
                  <a:gd name="T19" fmla="*/ 1 h 7"/>
                  <a:gd name="T20" fmla="*/ 2 w 7"/>
                  <a:gd name="T21" fmla="*/ 1 h 7"/>
                  <a:gd name="T22" fmla="*/ 2 w 7"/>
                  <a:gd name="T23" fmla="*/ 0 h 7"/>
                  <a:gd name="T24" fmla="*/ 1 w 7"/>
                  <a:gd name="T25" fmla="*/ 0 h 7"/>
                  <a:gd name="T26" fmla="*/ 0 w 7"/>
                  <a:gd name="T27" fmla="*/ 0 h 7"/>
                  <a:gd name="T28" fmla="*/ 0 w 7"/>
                  <a:gd name="T29" fmla="*/ 1 h 7"/>
                  <a:gd name="T30" fmla="*/ 1 w 7"/>
                  <a:gd name="T31" fmla="*/ 2 h 7"/>
                  <a:gd name="T32" fmla="*/ 2 w 7"/>
                  <a:gd name="T3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7">
                    <a:moveTo>
                      <a:pt x="7" y="6"/>
                    </a:moveTo>
                    <a:lnTo>
                      <a:pt x="7" y="5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7" y="6"/>
                    </a:lnTo>
                    <a:lnTo>
                      <a:pt x="7" y="6"/>
                    </a:lnTo>
                    <a:close/>
                    <a:moveTo>
                      <a:pt x="2" y="1"/>
                    </a:move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8" name="Sao Tome and Principe">
                <a:extLst>
                  <a:ext uri="{FF2B5EF4-FFF2-40B4-BE49-F238E27FC236}">
                    <a16:creationId xmlns:a16="http://schemas.microsoft.com/office/drawing/2014/main" id="{98174D0E-9CB5-4F1D-85A5-7793D417E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4001" y="4558389"/>
                <a:ext cx="28105" cy="54806"/>
              </a:xfrm>
              <a:custGeom>
                <a:avLst/>
                <a:gdLst>
                  <a:gd name="T0" fmla="*/ 4 w 20"/>
                  <a:gd name="T1" fmla="*/ 37 h 39"/>
                  <a:gd name="T2" fmla="*/ 5 w 20"/>
                  <a:gd name="T3" fmla="*/ 34 h 39"/>
                  <a:gd name="T4" fmla="*/ 5 w 20"/>
                  <a:gd name="T5" fmla="*/ 32 h 39"/>
                  <a:gd name="T6" fmla="*/ 4 w 20"/>
                  <a:gd name="T7" fmla="*/ 30 h 39"/>
                  <a:gd name="T8" fmla="*/ 4 w 20"/>
                  <a:gd name="T9" fmla="*/ 30 h 39"/>
                  <a:gd name="T10" fmla="*/ 2 w 20"/>
                  <a:gd name="T11" fmla="*/ 32 h 39"/>
                  <a:gd name="T12" fmla="*/ 0 w 20"/>
                  <a:gd name="T13" fmla="*/ 34 h 39"/>
                  <a:gd name="T14" fmla="*/ 0 w 20"/>
                  <a:gd name="T15" fmla="*/ 35 h 39"/>
                  <a:gd name="T16" fmla="*/ 1 w 20"/>
                  <a:gd name="T17" fmla="*/ 37 h 39"/>
                  <a:gd name="T18" fmla="*/ 1 w 20"/>
                  <a:gd name="T19" fmla="*/ 38 h 39"/>
                  <a:gd name="T20" fmla="*/ 2 w 20"/>
                  <a:gd name="T21" fmla="*/ 39 h 39"/>
                  <a:gd name="T22" fmla="*/ 4 w 20"/>
                  <a:gd name="T23" fmla="*/ 37 h 39"/>
                  <a:gd name="T24" fmla="*/ 4 w 20"/>
                  <a:gd name="T25" fmla="*/ 37 h 39"/>
                  <a:gd name="T26" fmla="*/ 20 w 20"/>
                  <a:gd name="T27" fmla="*/ 3 h 39"/>
                  <a:gd name="T28" fmla="*/ 20 w 20"/>
                  <a:gd name="T29" fmla="*/ 1 h 39"/>
                  <a:gd name="T30" fmla="*/ 20 w 20"/>
                  <a:gd name="T31" fmla="*/ 0 h 39"/>
                  <a:gd name="T32" fmla="*/ 20 w 20"/>
                  <a:gd name="T33" fmla="*/ 0 h 39"/>
                  <a:gd name="T34" fmla="*/ 20 w 20"/>
                  <a:gd name="T35" fmla="*/ 0 h 39"/>
                  <a:gd name="T36" fmla="*/ 19 w 20"/>
                  <a:gd name="T37" fmla="*/ 0 h 39"/>
                  <a:gd name="T38" fmla="*/ 18 w 20"/>
                  <a:gd name="T39" fmla="*/ 2 h 39"/>
                  <a:gd name="T40" fmla="*/ 18 w 20"/>
                  <a:gd name="T41" fmla="*/ 3 h 39"/>
                  <a:gd name="T42" fmla="*/ 19 w 20"/>
                  <a:gd name="T43" fmla="*/ 4 h 39"/>
                  <a:gd name="T44" fmla="*/ 20 w 20"/>
                  <a:gd name="T45" fmla="*/ 3 h 39"/>
                  <a:gd name="T46" fmla="*/ 20 w 20"/>
                  <a:gd name="T47" fmla="*/ 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39">
                    <a:moveTo>
                      <a:pt x="4" y="37"/>
                    </a:moveTo>
                    <a:lnTo>
                      <a:pt x="5" y="34"/>
                    </a:lnTo>
                    <a:lnTo>
                      <a:pt x="5" y="32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2" y="32"/>
                    </a:lnTo>
                    <a:lnTo>
                      <a:pt x="0" y="34"/>
                    </a:lnTo>
                    <a:lnTo>
                      <a:pt x="0" y="35"/>
                    </a:lnTo>
                    <a:lnTo>
                      <a:pt x="1" y="37"/>
                    </a:lnTo>
                    <a:lnTo>
                      <a:pt x="1" y="38"/>
                    </a:lnTo>
                    <a:lnTo>
                      <a:pt x="2" y="39"/>
                    </a:lnTo>
                    <a:lnTo>
                      <a:pt x="4" y="37"/>
                    </a:lnTo>
                    <a:lnTo>
                      <a:pt x="4" y="37"/>
                    </a:lnTo>
                    <a:close/>
                    <a:moveTo>
                      <a:pt x="20" y="3"/>
                    </a:moveTo>
                    <a:lnTo>
                      <a:pt x="20" y="1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9" y="0"/>
                    </a:lnTo>
                    <a:lnTo>
                      <a:pt x="18" y="2"/>
                    </a:lnTo>
                    <a:lnTo>
                      <a:pt x="18" y="3"/>
                    </a:lnTo>
                    <a:lnTo>
                      <a:pt x="19" y="4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9" name="United Arab Emirates">
                <a:extLst>
                  <a:ext uri="{FF2B5EF4-FFF2-40B4-BE49-F238E27FC236}">
                    <a16:creationId xmlns:a16="http://schemas.microsoft.com/office/drawing/2014/main" id="{DBDB9DB0-E039-4EDE-925D-E22C3827B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5437" y="3744741"/>
                <a:ext cx="137716" cy="118042"/>
              </a:xfrm>
              <a:custGeom>
                <a:avLst/>
                <a:gdLst>
                  <a:gd name="T0" fmla="*/ 93 w 98"/>
                  <a:gd name="T1" fmla="*/ 8 h 84"/>
                  <a:gd name="T2" fmla="*/ 87 w 98"/>
                  <a:gd name="T3" fmla="*/ 0 h 84"/>
                  <a:gd name="T4" fmla="*/ 76 w 98"/>
                  <a:gd name="T5" fmla="*/ 14 h 84"/>
                  <a:gd name="T6" fmla="*/ 63 w 98"/>
                  <a:gd name="T7" fmla="*/ 30 h 84"/>
                  <a:gd name="T8" fmla="*/ 50 w 98"/>
                  <a:gd name="T9" fmla="*/ 46 h 84"/>
                  <a:gd name="T10" fmla="*/ 38 w 98"/>
                  <a:gd name="T11" fmla="*/ 45 h 84"/>
                  <a:gd name="T12" fmla="*/ 21 w 98"/>
                  <a:gd name="T13" fmla="*/ 44 h 84"/>
                  <a:gd name="T14" fmla="*/ 5 w 98"/>
                  <a:gd name="T15" fmla="*/ 48 h 84"/>
                  <a:gd name="T16" fmla="*/ 4 w 98"/>
                  <a:gd name="T17" fmla="*/ 41 h 84"/>
                  <a:gd name="T18" fmla="*/ 0 w 98"/>
                  <a:gd name="T19" fmla="*/ 43 h 84"/>
                  <a:gd name="T20" fmla="*/ 1 w 98"/>
                  <a:gd name="T21" fmla="*/ 49 h 84"/>
                  <a:gd name="T22" fmla="*/ 12 w 98"/>
                  <a:gd name="T23" fmla="*/ 72 h 84"/>
                  <a:gd name="T24" fmla="*/ 74 w 98"/>
                  <a:gd name="T25" fmla="*/ 84 h 84"/>
                  <a:gd name="T26" fmla="*/ 78 w 98"/>
                  <a:gd name="T27" fmla="*/ 80 h 84"/>
                  <a:gd name="T28" fmla="*/ 78 w 98"/>
                  <a:gd name="T29" fmla="*/ 69 h 84"/>
                  <a:gd name="T30" fmla="*/ 83 w 98"/>
                  <a:gd name="T31" fmla="*/ 60 h 84"/>
                  <a:gd name="T32" fmla="*/ 82 w 98"/>
                  <a:gd name="T33" fmla="*/ 51 h 84"/>
                  <a:gd name="T34" fmla="*/ 91 w 98"/>
                  <a:gd name="T35" fmla="*/ 45 h 84"/>
                  <a:gd name="T36" fmla="*/ 86 w 98"/>
                  <a:gd name="T37" fmla="*/ 42 h 84"/>
                  <a:gd name="T38" fmla="*/ 87 w 98"/>
                  <a:gd name="T39" fmla="*/ 26 h 84"/>
                  <a:gd name="T40" fmla="*/ 98 w 98"/>
                  <a:gd name="T41" fmla="*/ 26 h 84"/>
                  <a:gd name="T42" fmla="*/ 93 w 98"/>
                  <a:gd name="T43" fmla="*/ 8 h 84"/>
                  <a:gd name="T44" fmla="*/ 93 w 98"/>
                  <a:gd name="T45" fmla="*/ 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84">
                    <a:moveTo>
                      <a:pt x="93" y="8"/>
                    </a:moveTo>
                    <a:lnTo>
                      <a:pt x="87" y="0"/>
                    </a:lnTo>
                    <a:lnTo>
                      <a:pt x="76" y="14"/>
                    </a:lnTo>
                    <a:lnTo>
                      <a:pt x="63" y="30"/>
                    </a:lnTo>
                    <a:lnTo>
                      <a:pt x="50" y="46"/>
                    </a:lnTo>
                    <a:lnTo>
                      <a:pt x="38" y="45"/>
                    </a:lnTo>
                    <a:lnTo>
                      <a:pt x="21" y="44"/>
                    </a:lnTo>
                    <a:lnTo>
                      <a:pt x="5" y="48"/>
                    </a:lnTo>
                    <a:lnTo>
                      <a:pt x="4" y="41"/>
                    </a:lnTo>
                    <a:lnTo>
                      <a:pt x="0" y="43"/>
                    </a:lnTo>
                    <a:lnTo>
                      <a:pt x="1" y="49"/>
                    </a:lnTo>
                    <a:lnTo>
                      <a:pt x="12" y="72"/>
                    </a:lnTo>
                    <a:lnTo>
                      <a:pt x="74" y="84"/>
                    </a:lnTo>
                    <a:lnTo>
                      <a:pt x="78" y="80"/>
                    </a:lnTo>
                    <a:lnTo>
                      <a:pt x="78" y="69"/>
                    </a:lnTo>
                    <a:lnTo>
                      <a:pt x="83" y="60"/>
                    </a:lnTo>
                    <a:lnTo>
                      <a:pt x="82" y="51"/>
                    </a:lnTo>
                    <a:lnTo>
                      <a:pt x="91" y="45"/>
                    </a:lnTo>
                    <a:lnTo>
                      <a:pt x="86" y="42"/>
                    </a:lnTo>
                    <a:lnTo>
                      <a:pt x="87" y="26"/>
                    </a:lnTo>
                    <a:lnTo>
                      <a:pt x="98" y="26"/>
                    </a:lnTo>
                    <a:lnTo>
                      <a:pt x="93" y="8"/>
                    </a:lnTo>
                    <a:lnTo>
                      <a:pt x="93" y="8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0" name="Oman">
                <a:extLst>
                  <a:ext uri="{FF2B5EF4-FFF2-40B4-BE49-F238E27FC236}">
                    <a16:creationId xmlns:a16="http://schemas.microsoft.com/office/drawing/2014/main" id="{AC899119-8099-441E-B941-37005C5DEE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2137" y="3733499"/>
                <a:ext cx="216410" cy="324616"/>
              </a:xfrm>
              <a:custGeom>
                <a:avLst/>
                <a:gdLst>
                  <a:gd name="T0" fmla="*/ 137 w 154"/>
                  <a:gd name="T1" fmla="*/ 125 h 231"/>
                  <a:gd name="T2" fmla="*/ 145 w 154"/>
                  <a:gd name="T3" fmla="*/ 118 h 231"/>
                  <a:gd name="T4" fmla="*/ 149 w 154"/>
                  <a:gd name="T5" fmla="*/ 111 h 231"/>
                  <a:gd name="T6" fmla="*/ 154 w 154"/>
                  <a:gd name="T7" fmla="*/ 97 h 231"/>
                  <a:gd name="T8" fmla="*/ 154 w 154"/>
                  <a:gd name="T9" fmla="*/ 91 h 231"/>
                  <a:gd name="T10" fmla="*/ 146 w 154"/>
                  <a:gd name="T11" fmla="*/ 89 h 231"/>
                  <a:gd name="T12" fmla="*/ 140 w 154"/>
                  <a:gd name="T13" fmla="*/ 81 h 231"/>
                  <a:gd name="T14" fmla="*/ 129 w 154"/>
                  <a:gd name="T15" fmla="*/ 67 h 231"/>
                  <a:gd name="T16" fmla="*/ 117 w 154"/>
                  <a:gd name="T17" fmla="*/ 62 h 231"/>
                  <a:gd name="T18" fmla="*/ 102 w 154"/>
                  <a:gd name="T19" fmla="*/ 60 h 231"/>
                  <a:gd name="T20" fmla="*/ 89 w 154"/>
                  <a:gd name="T21" fmla="*/ 51 h 231"/>
                  <a:gd name="T22" fmla="*/ 79 w 154"/>
                  <a:gd name="T23" fmla="*/ 34 h 231"/>
                  <a:gd name="T24" fmla="*/ 68 w 154"/>
                  <a:gd name="T25" fmla="*/ 34 h 231"/>
                  <a:gd name="T26" fmla="*/ 67 w 154"/>
                  <a:gd name="T27" fmla="*/ 50 h 231"/>
                  <a:gd name="T28" fmla="*/ 72 w 154"/>
                  <a:gd name="T29" fmla="*/ 53 h 231"/>
                  <a:gd name="T30" fmla="*/ 63 w 154"/>
                  <a:gd name="T31" fmla="*/ 59 h 231"/>
                  <a:gd name="T32" fmla="*/ 64 w 154"/>
                  <a:gd name="T33" fmla="*/ 68 h 231"/>
                  <a:gd name="T34" fmla="*/ 59 w 154"/>
                  <a:gd name="T35" fmla="*/ 77 h 231"/>
                  <a:gd name="T36" fmla="*/ 59 w 154"/>
                  <a:gd name="T37" fmla="*/ 88 h 231"/>
                  <a:gd name="T38" fmla="*/ 70 w 154"/>
                  <a:gd name="T39" fmla="*/ 104 h 231"/>
                  <a:gd name="T40" fmla="*/ 60 w 154"/>
                  <a:gd name="T41" fmla="*/ 152 h 231"/>
                  <a:gd name="T42" fmla="*/ 0 w 154"/>
                  <a:gd name="T43" fmla="*/ 175 h 231"/>
                  <a:gd name="T44" fmla="*/ 20 w 154"/>
                  <a:gd name="T45" fmla="*/ 215 h 231"/>
                  <a:gd name="T46" fmla="*/ 27 w 154"/>
                  <a:gd name="T47" fmla="*/ 231 h 231"/>
                  <a:gd name="T48" fmla="*/ 37 w 154"/>
                  <a:gd name="T49" fmla="*/ 230 h 231"/>
                  <a:gd name="T50" fmla="*/ 50 w 154"/>
                  <a:gd name="T51" fmla="*/ 222 h 231"/>
                  <a:gd name="T52" fmla="*/ 62 w 154"/>
                  <a:gd name="T53" fmla="*/ 224 h 231"/>
                  <a:gd name="T54" fmla="*/ 71 w 154"/>
                  <a:gd name="T55" fmla="*/ 217 h 231"/>
                  <a:gd name="T56" fmla="*/ 70 w 154"/>
                  <a:gd name="T57" fmla="*/ 208 h 231"/>
                  <a:gd name="T58" fmla="*/ 78 w 154"/>
                  <a:gd name="T59" fmla="*/ 202 h 231"/>
                  <a:gd name="T60" fmla="*/ 91 w 154"/>
                  <a:gd name="T61" fmla="*/ 202 h 231"/>
                  <a:gd name="T62" fmla="*/ 95 w 154"/>
                  <a:gd name="T63" fmla="*/ 197 h 231"/>
                  <a:gd name="T64" fmla="*/ 96 w 154"/>
                  <a:gd name="T65" fmla="*/ 186 h 231"/>
                  <a:gd name="T66" fmla="*/ 108 w 154"/>
                  <a:gd name="T67" fmla="*/ 176 h 231"/>
                  <a:gd name="T68" fmla="*/ 118 w 154"/>
                  <a:gd name="T69" fmla="*/ 176 h 231"/>
                  <a:gd name="T70" fmla="*/ 120 w 154"/>
                  <a:gd name="T71" fmla="*/ 174 h 231"/>
                  <a:gd name="T72" fmla="*/ 116 w 154"/>
                  <a:gd name="T73" fmla="*/ 158 h 231"/>
                  <a:gd name="T74" fmla="*/ 118 w 154"/>
                  <a:gd name="T75" fmla="*/ 146 h 231"/>
                  <a:gd name="T76" fmla="*/ 122 w 154"/>
                  <a:gd name="T77" fmla="*/ 141 h 231"/>
                  <a:gd name="T78" fmla="*/ 131 w 154"/>
                  <a:gd name="T79" fmla="*/ 142 h 231"/>
                  <a:gd name="T80" fmla="*/ 137 w 154"/>
                  <a:gd name="T81" fmla="*/ 125 h 231"/>
                  <a:gd name="T82" fmla="*/ 137 w 154"/>
                  <a:gd name="T83" fmla="*/ 125 h 231"/>
                  <a:gd name="T84" fmla="*/ 76 w 154"/>
                  <a:gd name="T85" fmla="*/ 12 h 231"/>
                  <a:gd name="T86" fmla="*/ 76 w 154"/>
                  <a:gd name="T87" fmla="*/ 2 h 231"/>
                  <a:gd name="T88" fmla="*/ 74 w 154"/>
                  <a:gd name="T89" fmla="*/ 0 h 231"/>
                  <a:gd name="T90" fmla="*/ 68 w 154"/>
                  <a:gd name="T91" fmla="*/ 8 h 231"/>
                  <a:gd name="T92" fmla="*/ 74 w 154"/>
                  <a:gd name="T93" fmla="*/ 16 h 231"/>
                  <a:gd name="T94" fmla="*/ 76 w 154"/>
                  <a:gd name="T95" fmla="*/ 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231">
                    <a:moveTo>
                      <a:pt x="137" y="125"/>
                    </a:moveTo>
                    <a:lnTo>
                      <a:pt x="145" y="118"/>
                    </a:lnTo>
                    <a:lnTo>
                      <a:pt x="149" y="111"/>
                    </a:lnTo>
                    <a:lnTo>
                      <a:pt x="154" y="97"/>
                    </a:lnTo>
                    <a:lnTo>
                      <a:pt x="154" y="91"/>
                    </a:lnTo>
                    <a:lnTo>
                      <a:pt x="146" y="89"/>
                    </a:lnTo>
                    <a:lnTo>
                      <a:pt x="140" y="81"/>
                    </a:lnTo>
                    <a:lnTo>
                      <a:pt x="129" y="67"/>
                    </a:lnTo>
                    <a:lnTo>
                      <a:pt x="117" y="62"/>
                    </a:lnTo>
                    <a:lnTo>
                      <a:pt x="102" y="60"/>
                    </a:lnTo>
                    <a:lnTo>
                      <a:pt x="89" y="51"/>
                    </a:lnTo>
                    <a:lnTo>
                      <a:pt x="79" y="34"/>
                    </a:lnTo>
                    <a:lnTo>
                      <a:pt x="68" y="34"/>
                    </a:lnTo>
                    <a:lnTo>
                      <a:pt x="67" y="50"/>
                    </a:lnTo>
                    <a:lnTo>
                      <a:pt x="72" y="53"/>
                    </a:lnTo>
                    <a:lnTo>
                      <a:pt x="63" y="59"/>
                    </a:lnTo>
                    <a:lnTo>
                      <a:pt x="64" y="68"/>
                    </a:lnTo>
                    <a:lnTo>
                      <a:pt x="59" y="77"/>
                    </a:lnTo>
                    <a:lnTo>
                      <a:pt x="59" y="88"/>
                    </a:lnTo>
                    <a:lnTo>
                      <a:pt x="70" y="104"/>
                    </a:lnTo>
                    <a:lnTo>
                      <a:pt x="60" y="152"/>
                    </a:lnTo>
                    <a:lnTo>
                      <a:pt x="0" y="175"/>
                    </a:lnTo>
                    <a:lnTo>
                      <a:pt x="20" y="215"/>
                    </a:lnTo>
                    <a:lnTo>
                      <a:pt x="27" y="231"/>
                    </a:lnTo>
                    <a:lnTo>
                      <a:pt x="37" y="230"/>
                    </a:lnTo>
                    <a:lnTo>
                      <a:pt x="50" y="222"/>
                    </a:lnTo>
                    <a:lnTo>
                      <a:pt x="62" y="224"/>
                    </a:lnTo>
                    <a:lnTo>
                      <a:pt x="71" y="217"/>
                    </a:lnTo>
                    <a:lnTo>
                      <a:pt x="70" y="208"/>
                    </a:lnTo>
                    <a:lnTo>
                      <a:pt x="78" y="202"/>
                    </a:lnTo>
                    <a:lnTo>
                      <a:pt x="91" y="202"/>
                    </a:lnTo>
                    <a:lnTo>
                      <a:pt x="95" y="197"/>
                    </a:lnTo>
                    <a:lnTo>
                      <a:pt x="96" y="186"/>
                    </a:lnTo>
                    <a:lnTo>
                      <a:pt x="108" y="176"/>
                    </a:lnTo>
                    <a:lnTo>
                      <a:pt x="118" y="176"/>
                    </a:lnTo>
                    <a:lnTo>
                      <a:pt x="120" y="174"/>
                    </a:lnTo>
                    <a:lnTo>
                      <a:pt x="116" y="158"/>
                    </a:lnTo>
                    <a:lnTo>
                      <a:pt x="118" y="146"/>
                    </a:lnTo>
                    <a:lnTo>
                      <a:pt x="122" y="141"/>
                    </a:lnTo>
                    <a:lnTo>
                      <a:pt x="131" y="142"/>
                    </a:lnTo>
                    <a:lnTo>
                      <a:pt x="137" y="125"/>
                    </a:lnTo>
                    <a:lnTo>
                      <a:pt x="137" y="125"/>
                    </a:lnTo>
                    <a:close/>
                    <a:moveTo>
                      <a:pt x="76" y="12"/>
                    </a:moveTo>
                    <a:lnTo>
                      <a:pt x="76" y="2"/>
                    </a:lnTo>
                    <a:lnTo>
                      <a:pt x="74" y="0"/>
                    </a:lnTo>
                    <a:lnTo>
                      <a:pt x="68" y="8"/>
                    </a:lnTo>
                    <a:lnTo>
                      <a:pt x="74" y="16"/>
                    </a:lnTo>
                    <a:lnTo>
                      <a:pt x="76" y="1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1" name="Bahrain">
                <a:extLst>
                  <a:ext uri="{FF2B5EF4-FFF2-40B4-BE49-F238E27FC236}">
                    <a16:creationId xmlns:a16="http://schemas.microsoft.com/office/drawing/2014/main" id="{B37C98C8-7061-49EA-806A-2C01CB070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8737" y="3741930"/>
                <a:ext cx="25295" cy="53400"/>
              </a:xfrm>
              <a:custGeom>
                <a:avLst/>
                <a:gdLst>
                  <a:gd name="T0" fmla="*/ 15 w 18"/>
                  <a:gd name="T1" fmla="*/ 36 h 38"/>
                  <a:gd name="T2" fmla="*/ 18 w 18"/>
                  <a:gd name="T3" fmla="*/ 22 h 38"/>
                  <a:gd name="T4" fmla="*/ 16 w 18"/>
                  <a:gd name="T5" fmla="*/ 8 h 38"/>
                  <a:gd name="T6" fmla="*/ 9 w 18"/>
                  <a:gd name="T7" fmla="*/ 0 h 38"/>
                  <a:gd name="T8" fmla="*/ 4 w 18"/>
                  <a:gd name="T9" fmla="*/ 3 h 38"/>
                  <a:gd name="T10" fmla="*/ 0 w 18"/>
                  <a:gd name="T11" fmla="*/ 15 h 38"/>
                  <a:gd name="T12" fmla="*/ 3 w 18"/>
                  <a:gd name="T13" fmla="*/ 33 h 38"/>
                  <a:gd name="T14" fmla="*/ 9 w 18"/>
                  <a:gd name="T15" fmla="*/ 38 h 38"/>
                  <a:gd name="T16" fmla="*/ 15 w 18"/>
                  <a:gd name="T17" fmla="*/ 36 h 38"/>
                  <a:gd name="T18" fmla="*/ 15 w 18"/>
                  <a:gd name="T19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38">
                    <a:moveTo>
                      <a:pt x="15" y="36"/>
                    </a:moveTo>
                    <a:lnTo>
                      <a:pt x="18" y="22"/>
                    </a:lnTo>
                    <a:lnTo>
                      <a:pt x="16" y="8"/>
                    </a:lnTo>
                    <a:lnTo>
                      <a:pt x="9" y="0"/>
                    </a:lnTo>
                    <a:lnTo>
                      <a:pt x="4" y="3"/>
                    </a:lnTo>
                    <a:lnTo>
                      <a:pt x="0" y="15"/>
                    </a:lnTo>
                    <a:lnTo>
                      <a:pt x="3" y="33"/>
                    </a:lnTo>
                    <a:lnTo>
                      <a:pt x="9" y="38"/>
                    </a:lnTo>
                    <a:lnTo>
                      <a:pt x="15" y="36"/>
                    </a:lnTo>
                    <a:lnTo>
                      <a:pt x="15" y="36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2" name="Mauritius">
                <a:extLst>
                  <a:ext uri="{FF2B5EF4-FFF2-40B4-BE49-F238E27FC236}">
                    <a16:creationId xmlns:a16="http://schemas.microsoft.com/office/drawing/2014/main" id="{8B23B528-69A1-4ABA-9682-91C7697A8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3906" y="5282099"/>
                <a:ext cx="12647" cy="18269"/>
              </a:xfrm>
              <a:custGeom>
                <a:avLst/>
                <a:gdLst>
                  <a:gd name="T0" fmla="*/ 6 w 9"/>
                  <a:gd name="T1" fmla="*/ 12 h 13"/>
                  <a:gd name="T2" fmla="*/ 7 w 9"/>
                  <a:gd name="T3" fmla="*/ 11 h 13"/>
                  <a:gd name="T4" fmla="*/ 8 w 9"/>
                  <a:gd name="T5" fmla="*/ 9 h 13"/>
                  <a:gd name="T6" fmla="*/ 9 w 9"/>
                  <a:gd name="T7" fmla="*/ 8 h 13"/>
                  <a:gd name="T8" fmla="*/ 9 w 9"/>
                  <a:gd name="T9" fmla="*/ 5 h 13"/>
                  <a:gd name="T10" fmla="*/ 9 w 9"/>
                  <a:gd name="T11" fmla="*/ 2 h 13"/>
                  <a:gd name="T12" fmla="*/ 7 w 9"/>
                  <a:gd name="T13" fmla="*/ 0 h 13"/>
                  <a:gd name="T14" fmla="*/ 5 w 9"/>
                  <a:gd name="T15" fmla="*/ 1 h 13"/>
                  <a:gd name="T16" fmla="*/ 4 w 9"/>
                  <a:gd name="T17" fmla="*/ 1 h 13"/>
                  <a:gd name="T18" fmla="*/ 3 w 9"/>
                  <a:gd name="T19" fmla="*/ 3 h 13"/>
                  <a:gd name="T20" fmla="*/ 1 w 9"/>
                  <a:gd name="T21" fmla="*/ 4 h 13"/>
                  <a:gd name="T22" fmla="*/ 1 w 9"/>
                  <a:gd name="T23" fmla="*/ 6 h 13"/>
                  <a:gd name="T24" fmla="*/ 0 w 9"/>
                  <a:gd name="T25" fmla="*/ 8 h 13"/>
                  <a:gd name="T26" fmla="*/ 0 w 9"/>
                  <a:gd name="T27" fmla="*/ 10 h 13"/>
                  <a:gd name="T28" fmla="*/ 0 w 9"/>
                  <a:gd name="T29" fmla="*/ 10 h 13"/>
                  <a:gd name="T30" fmla="*/ 0 w 9"/>
                  <a:gd name="T31" fmla="*/ 11 h 13"/>
                  <a:gd name="T32" fmla="*/ 0 w 9"/>
                  <a:gd name="T33" fmla="*/ 12 h 13"/>
                  <a:gd name="T34" fmla="*/ 3 w 9"/>
                  <a:gd name="T35" fmla="*/ 13 h 13"/>
                  <a:gd name="T36" fmla="*/ 6 w 9"/>
                  <a:gd name="T37" fmla="*/ 12 h 13"/>
                  <a:gd name="T38" fmla="*/ 6 w 9"/>
                  <a:gd name="T3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13">
                    <a:moveTo>
                      <a:pt x="6" y="12"/>
                    </a:moveTo>
                    <a:lnTo>
                      <a:pt x="7" y="11"/>
                    </a:lnTo>
                    <a:lnTo>
                      <a:pt x="8" y="9"/>
                    </a:lnTo>
                    <a:lnTo>
                      <a:pt x="9" y="8"/>
                    </a:lnTo>
                    <a:lnTo>
                      <a:pt x="9" y="5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3" y="3"/>
                    </a:lnTo>
                    <a:lnTo>
                      <a:pt x="1" y="4"/>
                    </a:lnTo>
                    <a:lnTo>
                      <a:pt x="1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3" y="13"/>
                    </a:lnTo>
                    <a:lnTo>
                      <a:pt x="6" y="12"/>
                    </a:lnTo>
                    <a:lnTo>
                      <a:pt x="6" y="1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3" name="Seychelles">
                <a:extLst>
                  <a:ext uri="{FF2B5EF4-FFF2-40B4-BE49-F238E27FC236}">
                    <a16:creationId xmlns:a16="http://schemas.microsoft.com/office/drawing/2014/main" id="{D66256E9-1AFD-4E18-8445-C063BF555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4395" y="4767772"/>
                <a:ext cx="5621" cy="5621"/>
              </a:xfrm>
              <a:custGeom>
                <a:avLst/>
                <a:gdLst>
                  <a:gd name="T0" fmla="*/ 4 w 4"/>
                  <a:gd name="T1" fmla="*/ 2 h 4"/>
                  <a:gd name="T2" fmla="*/ 2 w 4"/>
                  <a:gd name="T3" fmla="*/ 0 h 4"/>
                  <a:gd name="T4" fmla="*/ 0 w 4"/>
                  <a:gd name="T5" fmla="*/ 1 h 4"/>
                  <a:gd name="T6" fmla="*/ 1 w 4"/>
                  <a:gd name="T7" fmla="*/ 1 h 4"/>
                  <a:gd name="T8" fmla="*/ 2 w 4"/>
                  <a:gd name="T9" fmla="*/ 2 h 4"/>
                  <a:gd name="T10" fmla="*/ 3 w 4"/>
                  <a:gd name="T11" fmla="*/ 4 h 4"/>
                  <a:gd name="T12" fmla="*/ 4 w 4"/>
                  <a:gd name="T13" fmla="*/ 4 h 4"/>
                  <a:gd name="T14" fmla="*/ 4 w 4"/>
                  <a:gd name="T15" fmla="*/ 2 h 4"/>
                  <a:gd name="T16" fmla="*/ 4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3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4" name="Cyprus">
                <a:extLst>
                  <a:ext uri="{FF2B5EF4-FFF2-40B4-BE49-F238E27FC236}">
                    <a16:creationId xmlns:a16="http://schemas.microsoft.com/office/drawing/2014/main" id="{F1B66FCD-05C7-4124-8A0B-1505E1A25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0848" y="3424341"/>
                <a:ext cx="60426" cy="36537"/>
              </a:xfrm>
              <a:custGeom>
                <a:avLst/>
                <a:gdLst>
                  <a:gd name="T0" fmla="*/ 8 w 43"/>
                  <a:gd name="T1" fmla="*/ 12 h 26"/>
                  <a:gd name="T2" fmla="*/ 7 w 43"/>
                  <a:gd name="T3" fmla="*/ 11 h 26"/>
                  <a:gd name="T4" fmla="*/ 5 w 43"/>
                  <a:gd name="T5" fmla="*/ 12 h 26"/>
                  <a:gd name="T6" fmla="*/ 4 w 43"/>
                  <a:gd name="T7" fmla="*/ 14 h 26"/>
                  <a:gd name="T8" fmla="*/ 2 w 43"/>
                  <a:gd name="T9" fmla="*/ 14 h 26"/>
                  <a:gd name="T10" fmla="*/ 0 w 43"/>
                  <a:gd name="T11" fmla="*/ 14 h 26"/>
                  <a:gd name="T12" fmla="*/ 1 w 43"/>
                  <a:gd name="T13" fmla="*/ 16 h 26"/>
                  <a:gd name="T14" fmla="*/ 3 w 43"/>
                  <a:gd name="T15" fmla="*/ 21 h 26"/>
                  <a:gd name="T16" fmla="*/ 4 w 43"/>
                  <a:gd name="T17" fmla="*/ 22 h 26"/>
                  <a:gd name="T18" fmla="*/ 5 w 43"/>
                  <a:gd name="T19" fmla="*/ 23 h 26"/>
                  <a:gd name="T20" fmla="*/ 9 w 43"/>
                  <a:gd name="T21" fmla="*/ 24 h 26"/>
                  <a:gd name="T22" fmla="*/ 10 w 43"/>
                  <a:gd name="T23" fmla="*/ 24 h 26"/>
                  <a:gd name="T24" fmla="*/ 12 w 43"/>
                  <a:gd name="T25" fmla="*/ 24 h 26"/>
                  <a:gd name="T26" fmla="*/ 13 w 43"/>
                  <a:gd name="T27" fmla="*/ 24 h 26"/>
                  <a:gd name="T28" fmla="*/ 14 w 43"/>
                  <a:gd name="T29" fmla="*/ 26 h 26"/>
                  <a:gd name="T30" fmla="*/ 16 w 43"/>
                  <a:gd name="T31" fmla="*/ 26 h 26"/>
                  <a:gd name="T32" fmla="*/ 16 w 43"/>
                  <a:gd name="T33" fmla="*/ 25 h 26"/>
                  <a:gd name="T34" fmla="*/ 16 w 43"/>
                  <a:gd name="T35" fmla="*/ 24 h 26"/>
                  <a:gd name="T36" fmla="*/ 16 w 43"/>
                  <a:gd name="T37" fmla="*/ 23 h 26"/>
                  <a:gd name="T38" fmla="*/ 18 w 43"/>
                  <a:gd name="T39" fmla="*/ 23 h 26"/>
                  <a:gd name="T40" fmla="*/ 19 w 43"/>
                  <a:gd name="T41" fmla="*/ 23 h 26"/>
                  <a:gd name="T42" fmla="*/ 21 w 43"/>
                  <a:gd name="T43" fmla="*/ 22 h 26"/>
                  <a:gd name="T44" fmla="*/ 23 w 43"/>
                  <a:gd name="T45" fmla="*/ 21 h 26"/>
                  <a:gd name="T46" fmla="*/ 25 w 43"/>
                  <a:gd name="T47" fmla="*/ 20 h 26"/>
                  <a:gd name="T48" fmla="*/ 28 w 43"/>
                  <a:gd name="T49" fmla="*/ 16 h 26"/>
                  <a:gd name="T50" fmla="*/ 29 w 43"/>
                  <a:gd name="T51" fmla="*/ 16 h 26"/>
                  <a:gd name="T52" fmla="*/ 31 w 43"/>
                  <a:gd name="T53" fmla="*/ 16 h 26"/>
                  <a:gd name="T54" fmla="*/ 33 w 43"/>
                  <a:gd name="T55" fmla="*/ 16 h 26"/>
                  <a:gd name="T56" fmla="*/ 35 w 43"/>
                  <a:gd name="T57" fmla="*/ 15 h 26"/>
                  <a:gd name="T58" fmla="*/ 35 w 43"/>
                  <a:gd name="T59" fmla="*/ 14 h 26"/>
                  <a:gd name="T60" fmla="*/ 34 w 43"/>
                  <a:gd name="T61" fmla="*/ 14 h 26"/>
                  <a:gd name="T62" fmla="*/ 33 w 43"/>
                  <a:gd name="T63" fmla="*/ 12 h 26"/>
                  <a:gd name="T64" fmla="*/ 32 w 43"/>
                  <a:gd name="T65" fmla="*/ 11 h 26"/>
                  <a:gd name="T66" fmla="*/ 32 w 43"/>
                  <a:gd name="T67" fmla="*/ 8 h 26"/>
                  <a:gd name="T68" fmla="*/ 41 w 43"/>
                  <a:gd name="T69" fmla="*/ 1 h 26"/>
                  <a:gd name="T70" fmla="*/ 43 w 43"/>
                  <a:gd name="T71" fmla="*/ 0 h 26"/>
                  <a:gd name="T72" fmla="*/ 40 w 43"/>
                  <a:gd name="T73" fmla="*/ 0 h 26"/>
                  <a:gd name="T74" fmla="*/ 38 w 43"/>
                  <a:gd name="T75" fmla="*/ 1 h 26"/>
                  <a:gd name="T76" fmla="*/ 36 w 43"/>
                  <a:gd name="T77" fmla="*/ 2 h 26"/>
                  <a:gd name="T78" fmla="*/ 34 w 43"/>
                  <a:gd name="T79" fmla="*/ 4 h 26"/>
                  <a:gd name="T80" fmla="*/ 25 w 43"/>
                  <a:gd name="T81" fmla="*/ 7 h 26"/>
                  <a:gd name="T82" fmla="*/ 22 w 43"/>
                  <a:gd name="T83" fmla="*/ 7 h 26"/>
                  <a:gd name="T84" fmla="*/ 20 w 43"/>
                  <a:gd name="T85" fmla="*/ 7 h 26"/>
                  <a:gd name="T86" fmla="*/ 16 w 43"/>
                  <a:gd name="T87" fmla="*/ 7 h 26"/>
                  <a:gd name="T88" fmla="*/ 12 w 43"/>
                  <a:gd name="T89" fmla="*/ 6 h 26"/>
                  <a:gd name="T90" fmla="*/ 12 w 43"/>
                  <a:gd name="T91" fmla="*/ 9 h 26"/>
                  <a:gd name="T92" fmla="*/ 11 w 43"/>
                  <a:gd name="T93" fmla="*/ 11 h 26"/>
                  <a:gd name="T94" fmla="*/ 9 w 43"/>
                  <a:gd name="T95" fmla="*/ 12 h 26"/>
                  <a:gd name="T96" fmla="*/ 8 w 43"/>
                  <a:gd name="T97" fmla="*/ 12 h 26"/>
                  <a:gd name="T98" fmla="*/ 8 w 43"/>
                  <a:gd name="T99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" h="26">
                    <a:moveTo>
                      <a:pt x="8" y="12"/>
                    </a:moveTo>
                    <a:lnTo>
                      <a:pt x="7" y="11"/>
                    </a:lnTo>
                    <a:lnTo>
                      <a:pt x="5" y="12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4"/>
                    </a:lnTo>
                    <a:lnTo>
                      <a:pt x="1" y="16"/>
                    </a:lnTo>
                    <a:lnTo>
                      <a:pt x="3" y="21"/>
                    </a:lnTo>
                    <a:lnTo>
                      <a:pt x="4" y="22"/>
                    </a:lnTo>
                    <a:lnTo>
                      <a:pt x="5" y="23"/>
                    </a:lnTo>
                    <a:lnTo>
                      <a:pt x="9" y="24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3" y="24"/>
                    </a:lnTo>
                    <a:lnTo>
                      <a:pt x="14" y="26"/>
                    </a:lnTo>
                    <a:lnTo>
                      <a:pt x="16" y="26"/>
                    </a:lnTo>
                    <a:lnTo>
                      <a:pt x="16" y="25"/>
                    </a:lnTo>
                    <a:lnTo>
                      <a:pt x="16" y="24"/>
                    </a:lnTo>
                    <a:lnTo>
                      <a:pt x="16" y="23"/>
                    </a:lnTo>
                    <a:lnTo>
                      <a:pt x="18" y="23"/>
                    </a:lnTo>
                    <a:lnTo>
                      <a:pt x="19" y="23"/>
                    </a:lnTo>
                    <a:lnTo>
                      <a:pt x="21" y="22"/>
                    </a:lnTo>
                    <a:lnTo>
                      <a:pt x="23" y="21"/>
                    </a:lnTo>
                    <a:lnTo>
                      <a:pt x="25" y="20"/>
                    </a:lnTo>
                    <a:lnTo>
                      <a:pt x="28" y="16"/>
                    </a:lnTo>
                    <a:lnTo>
                      <a:pt x="29" y="16"/>
                    </a:lnTo>
                    <a:lnTo>
                      <a:pt x="31" y="16"/>
                    </a:lnTo>
                    <a:lnTo>
                      <a:pt x="33" y="16"/>
                    </a:lnTo>
                    <a:lnTo>
                      <a:pt x="35" y="15"/>
                    </a:lnTo>
                    <a:lnTo>
                      <a:pt x="35" y="14"/>
                    </a:lnTo>
                    <a:lnTo>
                      <a:pt x="34" y="14"/>
                    </a:lnTo>
                    <a:lnTo>
                      <a:pt x="33" y="12"/>
                    </a:lnTo>
                    <a:lnTo>
                      <a:pt x="32" y="11"/>
                    </a:lnTo>
                    <a:lnTo>
                      <a:pt x="32" y="8"/>
                    </a:lnTo>
                    <a:lnTo>
                      <a:pt x="41" y="1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8" y="1"/>
                    </a:lnTo>
                    <a:lnTo>
                      <a:pt x="36" y="2"/>
                    </a:lnTo>
                    <a:lnTo>
                      <a:pt x="34" y="4"/>
                    </a:lnTo>
                    <a:lnTo>
                      <a:pt x="25" y="7"/>
                    </a:lnTo>
                    <a:lnTo>
                      <a:pt x="22" y="7"/>
                    </a:lnTo>
                    <a:lnTo>
                      <a:pt x="20" y="7"/>
                    </a:lnTo>
                    <a:lnTo>
                      <a:pt x="16" y="7"/>
                    </a:lnTo>
                    <a:lnTo>
                      <a:pt x="12" y="6"/>
                    </a:lnTo>
                    <a:lnTo>
                      <a:pt x="12" y="9"/>
                    </a:lnTo>
                    <a:lnTo>
                      <a:pt x="11" y="11"/>
                    </a:lnTo>
                    <a:lnTo>
                      <a:pt x="9" y="12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5" name="Las Palmas de Gran Canaria">
                <a:extLst>
                  <a:ext uri="{FF2B5EF4-FFF2-40B4-BE49-F238E27FC236}">
                    <a16:creationId xmlns:a16="http://schemas.microsoft.com/office/drawing/2014/main" id="{11294419-B3FA-48AD-921F-4D7B7E8C5C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5748" y="3637941"/>
                <a:ext cx="136310" cy="53400"/>
              </a:xfrm>
              <a:custGeom>
                <a:avLst/>
                <a:gdLst>
                  <a:gd name="T0" fmla="*/ 5 w 97"/>
                  <a:gd name="T1" fmla="*/ 33 h 38"/>
                  <a:gd name="T2" fmla="*/ 0 w 97"/>
                  <a:gd name="T3" fmla="*/ 35 h 38"/>
                  <a:gd name="T4" fmla="*/ 1 w 97"/>
                  <a:gd name="T5" fmla="*/ 37 h 38"/>
                  <a:gd name="T6" fmla="*/ 5 w 97"/>
                  <a:gd name="T7" fmla="*/ 34 h 38"/>
                  <a:gd name="T8" fmla="*/ 56 w 97"/>
                  <a:gd name="T9" fmla="*/ 26 h 38"/>
                  <a:gd name="T10" fmla="*/ 56 w 97"/>
                  <a:gd name="T11" fmla="*/ 26 h 38"/>
                  <a:gd name="T12" fmla="*/ 50 w 97"/>
                  <a:gd name="T13" fmla="*/ 26 h 38"/>
                  <a:gd name="T14" fmla="*/ 48 w 97"/>
                  <a:gd name="T15" fmla="*/ 30 h 38"/>
                  <a:gd name="T16" fmla="*/ 50 w 97"/>
                  <a:gd name="T17" fmla="*/ 35 h 38"/>
                  <a:gd name="T18" fmla="*/ 53 w 97"/>
                  <a:gd name="T19" fmla="*/ 35 h 38"/>
                  <a:gd name="T20" fmla="*/ 56 w 97"/>
                  <a:gd name="T21" fmla="*/ 32 h 38"/>
                  <a:gd name="T22" fmla="*/ 56 w 97"/>
                  <a:gd name="T23" fmla="*/ 28 h 38"/>
                  <a:gd name="T24" fmla="*/ 56 w 97"/>
                  <a:gd name="T25" fmla="*/ 26 h 38"/>
                  <a:gd name="T26" fmla="*/ 22 w 97"/>
                  <a:gd name="T27" fmla="*/ 28 h 38"/>
                  <a:gd name="T28" fmla="*/ 21 w 97"/>
                  <a:gd name="T29" fmla="*/ 26 h 38"/>
                  <a:gd name="T30" fmla="*/ 18 w 97"/>
                  <a:gd name="T31" fmla="*/ 25 h 38"/>
                  <a:gd name="T32" fmla="*/ 17 w 97"/>
                  <a:gd name="T33" fmla="*/ 27 h 38"/>
                  <a:gd name="T34" fmla="*/ 19 w 97"/>
                  <a:gd name="T35" fmla="*/ 30 h 38"/>
                  <a:gd name="T36" fmla="*/ 20 w 97"/>
                  <a:gd name="T37" fmla="*/ 30 h 38"/>
                  <a:gd name="T38" fmla="*/ 42 w 97"/>
                  <a:gd name="T39" fmla="*/ 17 h 38"/>
                  <a:gd name="T40" fmla="*/ 38 w 97"/>
                  <a:gd name="T41" fmla="*/ 17 h 38"/>
                  <a:gd name="T42" fmla="*/ 33 w 97"/>
                  <a:gd name="T43" fmla="*/ 20 h 38"/>
                  <a:gd name="T44" fmla="*/ 28 w 97"/>
                  <a:gd name="T45" fmla="*/ 20 h 38"/>
                  <a:gd name="T46" fmla="*/ 27 w 97"/>
                  <a:gd name="T47" fmla="*/ 22 h 38"/>
                  <a:gd name="T48" fmla="*/ 30 w 97"/>
                  <a:gd name="T49" fmla="*/ 30 h 38"/>
                  <a:gd name="T50" fmla="*/ 34 w 97"/>
                  <a:gd name="T51" fmla="*/ 28 h 38"/>
                  <a:gd name="T52" fmla="*/ 37 w 97"/>
                  <a:gd name="T53" fmla="*/ 20 h 38"/>
                  <a:gd name="T54" fmla="*/ 81 w 97"/>
                  <a:gd name="T55" fmla="*/ 26 h 38"/>
                  <a:gd name="T56" fmla="*/ 87 w 97"/>
                  <a:gd name="T57" fmla="*/ 20 h 38"/>
                  <a:gd name="T58" fmla="*/ 88 w 97"/>
                  <a:gd name="T59" fmla="*/ 13 h 38"/>
                  <a:gd name="T60" fmla="*/ 87 w 97"/>
                  <a:gd name="T61" fmla="*/ 12 h 38"/>
                  <a:gd name="T62" fmla="*/ 85 w 97"/>
                  <a:gd name="T63" fmla="*/ 13 h 38"/>
                  <a:gd name="T64" fmla="*/ 82 w 97"/>
                  <a:gd name="T65" fmla="*/ 20 h 38"/>
                  <a:gd name="T66" fmla="*/ 77 w 97"/>
                  <a:gd name="T67" fmla="*/ 27 h 38"/>
                  <a:gd name="T68" fmla="*/ 75 w 97"/>
                  <a:gd name="T69" fmla="*/ 28 h 38"/>
                  <a:gd name="T70" fmla="*/ 81 w 97"/>
                  <a:gd name="T71" fmla="*/ 26 h 38"/>
                  <a:gd name="T72" fmla="*/ 7 w 97"/>
                  <a:gd name="T73" fmla="*/ 18 h 38"/>
                  <a:gd name="T74" fmla="*/ 9 w 97"/>
                  <a:gd name="T75" fmla="*/ 15 h 38"/>
                  <a:gd name="T76" fmla="*/ 10 w 97"/>
                  <a:gd name="T77" fmla="*/ 13 h 38"/>
                  <a:gd name="T78" fmla="*/ 8 w 97"/>
                  <a:gd name="T79" fmla="*/ 9 h 38"/>
                  <a:gd name="T80" fmla="*/ 4 w 97"/>
                  <a:gd name="T81" fmla="*/ 12 h 38"/>
                  <a:gd name="T82" fmla="*/ 7 w 97"/>
                  <a:gd name="T83" fmla="*/ 18 h 38"/>
                  <a:gd name="T84" fmla="*/ 7 w 97"/>
                  <a:gd name="T85" fmla="*/ 18 h 38"/>
                  <a:gd name="T86" fmla="*/ 94 w 97"/>
                  <a:gd name="T87" fmla="*/ 7 h 38"/>
                  <a:gd name="T88" fmla="*/ 97 w 97"/>
                  <a:gd name="T89" fmla="*/ 3 h 38"/>
                  <a:gd name="T90" fmla="*/ 97 w 97"/>
                  <a:gd name="T91" fmla="*/ 0 h 38"/>
                  <a:gd name="T92" fmla="*/ 95 w 97"/>
                  <a:gd name="T93" fmla="*/ 3 h 38"/>
                  <a:gd name="T94" fmla="*/ 89 w 97"/>
                  <a:gd name="T95" fmla="*/ 4 h 38"/>
                  <a:gd name="T96" fmla="*/ 88 w 97"/>
                  <a:gd name="T97" fmla="*/ 9 h 38"/>
                  <a:gd name="T98" fmla="*/ 91 w 97"/>
                  <a:gd name="T9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7" h="38">
                    <a:moveTo>
                      <a:pt x="5" y="34"/>
                    </a:moveTo>
                    <a:lnTo>
                      <a:pt x="5" y="33"/>
                    </a:lnTo>
                    <a:lnTo>
                      <a:pt x="2" y="35"/>
                    </a:lnTo>
                    <a:lnTo>
                      <a:pt x="0" y="35"/>
                    </a:lnTo>
                    <a:lnTo>
                      <a:pt x="1" y="36"/>
                    </a:lnTo>
                    <a:lnTo>
                      <a:pt x="1" y="37"/>
                    </a:lnTo>
                    <a:lnTo>
                      <a:pt x="3" y="38"/>
                    </a:lnTo>
                    <a:lnTo>
                      <a:pt x="5" y="34"/>
                    </a:lnTo>
                    <a:lnTo>
                      <a:pt x="5" y="34"/>
                    </a:lnTo>
                    <a:close/>
                    <a:moveTo>
                      <a:pt x="56" y="26"/>
                    </a:moveTo>
                    <a:lnTo>
                      <a:pt x="56" y="26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50" y="26"/>
                    </a:lnTo>
                    <a:lnTo>
                      <a:pt x="50" y="28"/>
                    </a:lnTo>
                    <a:lnTo>
                      <a:pt x="48" y="30"/>
                    </a:lnTo>
                    <a:lnTo>
                      <a:pt x="48" y="32"/>
                    </a:lnTo>
                    <a:lnTo>
                      <a:pt x="50" y="35"/>
                    </a:lnTo>
                    <a:lnTo>
                      <a:pt x="51" y="35"/>
                    </a:lnTo>
                    <a:lnTo>
                      <a:pt x="53" y="35"/>
                    </a:lnTo>
                    <a:lnTo>
                      <a:pt x="56" y="34"/>
                    </a:lnTo>
                    <a:lnTo>
                      <a:pt x="56" y="32"/>
                    </a:lnTo>
                    <a:lnTo>
                      <a:pt x="57" y="30"/>
                    </a:lnTo>
                    <a:lnTo>
                      <a:pt x="56" y="28"/>
                    </a:lnTo>
                    <a:lnTo>
                      <a:pt x="56" y="26"/>
                    </a:lnTo>
                    <a:lnTo>
                      <a:pt x="56" y="26"/>
                    </a:lnTo>
                    <a:close/>
                    <a:moveTo>
                      <a:pt x="20" y="30"/>
                    </a:moveTo>
                    <a:lnTo>
                      <a:pt x="22" y="28"/>
                    </a:lnTo>
                    <a:lnTo>
                      <a:pt x="22" y="27"/>
                    </a:lnTo>
                    <a:lnTo>
                      <a:pt x="21" y="26"/>
                    </a:lnTo>
                    <a:lnTo>
                      <a:pt x="19" y="25"/>
                    </a:lnTo>
                    <a:lnTo>
                      <a:pt x="18" y="25"/>
                    </a:lnTo>
                    <a:lnTo>
                      <a:pt x="18" y="26"/>
                    </a:lnTo>
                    <a:lnTo>
                      <a:pt x="17" y="27"/>
                    </a:lnTo>
                    <a:lnTo>
                      <a:pt x="18" y="29"/>
                    </a:lnTo>
                    <a:lnTo>
                      <a:pt x="19" y="30"/>
                    </a:lnTo>
                    <a:lnTo>
                      <a:pt x="20" y="30"/>
                    </a:lnTo>
                    <a:lnTo>
                      <a:pt x="20" y="30"/>
                    </a:lnTo>
                    <a:close/>
                    <a:moveTo>
                      <a:pt x="37" y="20"/>
                    </a:moveTo>
                    <a:lnTo>
                      <a:pt x="42" y="17"/>
                    </a:lnTo>
                    <a:lnTo>
                      <a:pt x="42" y="16"/>
                    </a:lnTo>
                    <a:lnTo>
                      <a:pt x="38" y="17"/>
                    </a:lnTo>
                    <a:lnTo>
                      <a:pt x="34" y="20"/>
                    </a:lnTo>
                    <a:lnTo>
                      <a:pt x="33" y="20"/>
                    </a:lnTo>
                    <a:lnTo>
                      <a:pt x="30" y="20"/>
                    </a:lnTo>
                    <a:lnTo>
                      <a:pt x="28" y="20"/>
                    </a:lnTo>
                    <a:lnTo>
                      <a:pt x="26" y="21"/>
                    </a:lnTo>
                    <a:lnTo>
                      <a:pt x="27" y="22"/>
                    </a:lnTo>
                    <a:lnTo>
                      <a:pt x="28" y="26"/>
                    </a:lnTo>
                    <a:lnTo>
                      <a:pt x="30" y="30"/>
                    </a:lnTo>
                    <a:lnTo>
                      <a:pt x="33" y="29"/>
                    </a:lnTo>
                    <a:lnTo>
                      <a:pt x="34" y="28"/>
                    </a:lnTo>
                    <a:lnTo>
                      <a:pt x="35" y="26"/>
                    </a:lnTo>
                    <a:lnTo>
                      <a:pt x="37" y="20"/>
                    </a:lnTo>
                    <a:lnTo>
                      <a:pt x="37" y="20"/>
                    </a:lnTo>
                    <a:close/>
                    <a:moveTo>
                      <a:pt x="81" y="26"/>
                    </a:moveTo>
                    <a:lnTo>
                      <a:pt x="86" y="24"/>
                    </a:lnTo>
                    <a:lnTo>
                      <a:pt x="87" y="20"/>
                    </a:lnTo>
                    <a:lnTo>
                      <a:pt x="88" y="16"/>
                    </a:lnTo>
                    <a:lnTo>
                      <a:pt x="88" y="13"/>
                    </a:lnTo>
                    <a:lnTo>
                      <a:pt x="87" y="12"/>
                    </a:lnTo>
                    <a:lnTo>
                      <a:pt x="87" y="12"/>
                    </a:lnTo>
                    <a:lnTo>
                      <a:pt x="86" y="12"/>
                    </a:lnTo>
                    <a:lnTo>
                      <a:pt x="85" y="13"/>
                    </a:lnTo>
                    <a:lnTo>
                      <a:pt x="85" y="15"/>
                    </a:lnTo>
                    <a:lnTo>
                      <a:pt x="82" y="20"/>
                    </a:lnTo>
                    <a:lnTo>
                      <a:pt x="80" y="24"/>
                    </a:lnTo>
                    <a:lnTo>
                      <a:pt x="77" y="27"/>
                    </a:lnTo>
                    <a:lnTo>
                      <a:pt x="74" y="28"/>
                    </a:lnTo>
                    <a:lnTo>
                      <a:pt x="75" y="28"/>
                    </a:lnTo>
                    <a:lnTo>
                      <a:pt x="78" y="28"/>
                    </a:lnTo>
                    <a:lnTo>
                      <a:pt x="81" y="26"/>
                    </a:lnTo>
                    <a:lnTo>
                      <a:pt x="81" y="26"/>
                    </a:lnTo>
                    <a:close/>
                    <a:moveTo>
                      <a:pt x="7" y="18"/>
                    </a:moveTo>
                    <a:lnTo>
                      <a:pt x="9" y="17"/>
                    </a:lnTo>
                    <a:lnTo>
                      <a:pt x="9" y="15"/>
                    </a:lnTo>
                    <a:lnTo>
                      <a:pt x="9" y="13"/>
                    </a:lnTo>
                    <a:lnTo>
                      <a:pt x="10" y="13"/>
                    </a:lnTo>
                    <a:lnTo>
                      <a:pt x="9" y="11"/>
                    </a:lnTo>
                    <a:lnTo>
                      <a:pt x="8" y="9"/>
                    </a:lnTo>
                    <a:lnTo>
                      <a:pt x="5" y="9"/>
                    </a:lnTo>
                    <a:lnTo>
                      <a:pt x="4" y="12"/>
                    </a:lnTo>
                    <a:lnTo>
                      <a:pt x="6" y="17"/>
                    </a:lnTo>
                    <a:lnTo>
                      <a:pt x="7" y="18"/>
                    </a:lnTo>
                    <a:lnTo>
                      <a:pt x="7" y="18"/>
                    </a:lnTo>
                    <a:lnTo>
                      <a:pt x="7" y="18"/>
                    </a:lnTo>
                    <a:close/>
                    <a:moveTo>
                      <a:pt x="91" y="8"/>
                    </a:moveTo>
                    <a:lnTo>
                      <a:pt x="94" y="7"/>
                    </a:lnTo>
                    <a:lnTo>
                      <a:pt x="96" y="5"/>
                    </a:lnTo>
                    <a:lnTo>
                      <a:pt x="97" y="3"/>
                    </a:lnTo>
                    <a:lnTo>
                      <a:pt x="97" y="2"/>
                    </a:lnTo>
                    <a:lnTo>
                      <a:pt x="97" y="0"/>
                    </a:lnTo>
                    <a:lnTo>
                      <a:pt x="96" y="1"/>
                    </a:lnTo>
                    <a:lnTo>
                      <a:pt x="95" y="3"/>
                    </a:lnTo>
                    <a:lnTo>
                      <a:pt x="93" y="3"/>
                    </a:lnTo>
                    <a:lnTo>
                      <a:pt x="89" y="4"/>
                    </a:lnTo>
                    <a:lnTo>
                      <a:pt x="89" y="5"/>
                    </a:lnTo>
                    <a:lnTo>
                      <a:pt x="88" y="9"/>
                    </a:lnTo>
                    <a:lnTo>
                      <a:pt x="89" y="9"/>
                    </a:lnTo>
                    <a:lnTo>
                      <a:pt x="91" y="8"/>
                    </a:lnTo>
                    <a:lnTo>
                      <a:pt x="91" y="8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496" name="Oval 1495">
            <a:extLst>
              <a:ext uri="{FF2B5EF4-FFF2-40B4-BE49-F238E27FC236}">
                <a16:creationId xmlns:a16="http://schemas.microsoft.com/office/drawing/2014/main" id="{1A20E869-5A05-4509-ABAF-32E0B2A3B18E}"/>
              </a:ext>
            </a:extLst>
          </p:cNvPr>
          <p:cNvSpPr/>
          <p:nvPr/>
        </p:nvSpPr>
        <p:spPr bwMode="auto">
          <a:xfrm>
            <a:off x="6340266" y="2647064"/>
            <a:ext cx="111320" cy="11132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0" name="Oval 1499">
            <a:extLst>
              <a:ext uri="{FF2B5EF4-FFF2-40B4-BE49-F238E27FC236}">
                <a16:creationId xmlns:a16="http://schemas.microsoft.com/office/drawing/2014/main" id="{89D245CB-E5AD-45B7-937B-C1D847092A47}"/>
              </a:ext>
            </a:extLst>
          </p:cNvPr>
          <p:cNvSpPr/>
          <p:nvPr/>
        </p:nvSpPr>
        <p:spPr bwMode="auto">
          <a:xfrm>
            <a:off x="5694903" y="2900948"/>
            <a:ext cx="111320" cy="11132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1" name="Oval 1500">
            <a:extLst>
              <a:ext uri="{FF2B5EF4-FFF2-40B4-BE49-F238E27FC236}">
                <a16:creationId xmlns:a16="http://schemas.microsoft.com/office/drawing/2014/main" id="{EA463915-E7AE-4598-A22A-86CE6EA8E129}"/>
              </a:ext>
            </a:extLst>
          </p:cNvPr>
          <p:cNvSpPr/>
          <p:nvPr/>
        </p:nvSpPr>
        <p:spPr bwMode="auto">
          <a:xfrm>
            <a:off x="6176525" y="2682197"/>
            <a:ext cx="111320" cy="11132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3" name="Oval 1502">
            <a:extLst>
              <a:ext uri="{FF2B5EF4-FFF2-40B4-BE49-F238E27FC236}">
                <a16:creationId xmlns:a16="http://schemas.microsoft.com/office/drawing/2014/main" id="{BC6DE4E9-00E5-4FC1-909E-75FC300BEA32}"/>
              </a:ext>
            </a:extLst>
          </p:cNvPr>
          <p:cNvSpPr/>
          <p:nvPr/>
        </p:nvSpPr>
        <p:spPr bwMode="auto">
          <a:xfrm>
            <a:off x="6569910" y="4774144"/>
            <a:ext cx="119767" cy="119767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8" name="Oval 1507">
            <a:extLst>
              <a:ext uri="{FF2B5EF4-FFF2-40B4-BE49-F238E27FC236}">
                <a16:creationId xmlns:a16="http://schemas.microsoft.com/office/drawing/2014/main" id="{ADC8472E-A595-4C3F-B7EE-35FE8A413666}"/>
              </a:ext>
            </a:extLst>
          </p:cNvPr>
          <p:cNvSpPr/>
          <p:nvPr/>
        </p:nvSpPr>
        <p:spPr bwMode="auto">
          <a:xfrm>
            <a:off x="8421228" y="2313927"/>
            <a:ext cx="124329" cy="124329"/>
          </a:xfrm>
          <a:prstGeom prst="ellipse">
            <a:avLst/>
          </a:prstGeom>
          <a:solidFill>
            <a:schemeClr val="accent3"/>
          </a:solidFill>
          <a:ln w="31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9" name="Oval 1508">
            <a:extLst>
              <a:ext uri="{FF2B5EF4-FFF2-40B4-BE49-F238E27FC236}">
                <a16:creationId xmlns:a16="http://schemas.microsoft.com/office/drawing/2014/main" id="{02D465B8-71C9-4AA4-84BF-1C173ED055FA}"/>
              </a:ext>
            </a:extLst>
          </p:cNvPr>
          <p:cNvSpPr/>
          <p:nvPr/>
        </p:nvSpPr>
        <p:spPr bwMode="auto">
          <a:xfrm>
            <a:off x="8618956" y="2335376"/>
            <a:ext cx="124329" cy="124329"/>
          </a:xfrm>
          <a:prstGeom prst="ellipse">
            <a:avLst/>
          </a:prstGeom>
          <a:solidFill>
            <a:schemeClr val="accent3"/>
          </a:solidFill>
          <a:ln w="31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11" name="Oval 1510">
            <a:extLst>
              <a:ext uri="{FF2B5EF4-FFF2-40B4-BE49-F238E27FC236}">
                <a16:creationId xmlns:a16="http://schemas.microsoft.com/office/drawing/2014/main" id="{2AAB3832-A780-4167-8754-261D2F65F901}"/>
              </a:ext>
            </a:extLst>
          </p:cNvPr>
          <p:cNvSpPr/>
          <p:nvPr/>
        </p:nvSpPr>
        <p:spPr bwMode="auto">
          <a:xfrm>
            <a:off x="8536978" y="2502474"/>
            <a:ext cx="124329" cy="124329"/>
          </a:xfrm>
          <a:prstGeom prst="ellipse">
            <a:avLst/>
          </a:prstGeom>
          <a:solidFill>
            <a:schemeClr val="accent3"/>
          </a:solidFill>
          <a:ln w="31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28" name="Oval 1527">
            <a:extLst>
              <a:ext uri="{FF2B5EF4-FFF2-40B4-BE49-F238E27FC236}">
                <a16:creationId xmlns:a16="http://schemas.microsoft.com/office/drawing/2014/main" id="{5D24F52C-5005-4928-BC9E-87198F5DA032}"/>
              </a:ext>
            </a:extLst>
          </p:cNvPr>
          <p:cNvSpPr/>
          <p:nvPr/>
        </p:nvSpPr>
        <p:spPr bwMode="auto">
          <a:xfrm>
            <a:off x="5455015" y="2358456"/>
            <a:ext cx="111320" cy="11132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35" name="Oval 1534">
            <a:extLst>
              <a:ext uri="{FF2B5EF4-FFF2-40B4-BE49-F238E27FC236}">
                <a16:creationId xmlns:a16="http://schemas.microsoft.com/office/drawing/2014/main" id="{C524B17C-00F0-4BA8-ABD6-8C617F0B9C87}"/>
              </a:ext>
            </a:extLst>
          </p:cNvPr>
          <p:cNvSpPr/>
          <p:nvPr/>
        </p:nvSpPr>
        <p:spPr bwMode="auto">
          <a:xfrm>
            <a:off x="6763266" y="3781790"/>
            <a:ext cx="119767" cy="119767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37" name="Oval 1536">
            <a:extLst>
              <a:ext uri="{FF2B5EF4-FFF2-40B4-BE49-F238E27FC236}">
                <a16:creationId xmlns:a16="http://schemas.microsoft.com/office/drawing/2014/main" id="{944C5707-4F22-45F3-9D52-F081037E91B7}"/>
              </a:ext>
            </a:extLst>
          </p:cNvPr>
          <p:cNvSpPr/>
          <p:nvPr/>
        </p:nvSpPr>
        <p:spPr bwMode="auto">
          <a:xfrm>
            <a:off x="6620612" y="4540231"/>
            <a:ext cx="119767" cy="119767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38" name="Oval 1537">
            <a:extLst>
              <a:ext uri="{FF2B5EF4-FFF2-40B4-BE49-F238E27FC236}">
                <a16:creationId xmlns:a16="http://schemas.microsoft.com/office/drawing/2014/main" id="{55A315A0-C4F2-4000-A0DF-472F7E56D449}"/>
              </a:ext>
            </a:extLst>
          </p:cNvPr>
          <p:cNvSpPr/>
          <p:nvPr/>
        </p:nvSpPr>
        <p:spPr bwMode="auto">
          <a:xfrm>
            <a:off x="6464136" y="4519569"/>
            <a:ext cx="119767" cy="119767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42" name="Oval 1541">
            <a:extLst>
              <a:ext uri="{FF2B5EF4-FFF2-40B4-BE49-F238E27FC236}">
                <a16:creationId xmlns:a16="http://schemas.microsoft.com/office/drawing/2014/main" id="{C11F7C2F-444C-4A8D-A08A-4924E6568B47}"/>
              </a:ext>
            </a:extLst>
          </p:cNvPr>
          <p:cNvSpPr/>
          <p:nvPr/>
        </p:nvSpPr>
        <p:spPr bwMode="auto">
          <a:xfrm>
            <a:off x="8154335" y="2581700"/>
            <a:ext cx="124329" cy="124329"/>
          </a:xfrm>
          <a:prstGeom prst="ellipse">
            <a:avLst/>
          </a:prstGeom>
          <a:solidFill>
            <a:schemeClr val="accent3"/>
          </a:solidFill>
          <a:ln w="31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44" name="Oval 1543">
            <a:extLst>
              <a:ext uri="{FF2B5EF4-FFF2-40B4-BE49-F238E27FC236}">
                <a16:creationId xmlns:a16="http://schemas.microsoft.com/office/drawing/2014/main" id="{68DC9AE3-C04C-4B4B-8004-27E18A858A32}"/>
              </a:ext>
            </a:extLst>
          </p:cNvPr>
          <p:cNvSpPr/>
          <p:nvPr/>
        </p:nvSpPr>
        <p:spPr bwMode="auto">
          <a:xfrm rot="1020000">
            <a:off x="8154274" y="2258259"/>
            <a:ext cx="124329" cy="124329"/>
          </a:xfrm>
          <a:prstGeom prst="ellipse">
            <a:avLst/>
          </a:prstGeom>
          <a:solidFill>
            <a:schemeClr val="accent3"/>
          </a:solidFill>
          <a:ln w="31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46" name="Oval 1545">
            <a:extLst>
              <a:ext uri="{FF2B5EF4-FFF2-40B4-BE49-F238E27FC236}">
                <a16:creationId xmlns:a16="http://schemas.microsoft.com/office/drawing/2014/main" id="{B5C404B0-7206-4336-9941-16FCF0CA9F95}"/>
              </a:ext>
            </a:extLst>
          </p:cNvPr>
          <p:cNvSpPr/>
          <p:nvPr/>
        </p:nvSpPr>
        <p:spPr bwMode="auto">
          <a:xfrm>
            <a:off x="10887086" y="2868392"/>
            <a:ext cx="124329" cy="124329"/>
          </a:xfrm>
          <a:prstGeom prst="ellipse">
            <a:avLst/>
          </a:prstGeom>
          <a:solidFill>
            <a:schemeClr val="accent3"/>
          </a:solidFill>
          <a:ln w="31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48" name="Oval 1547">
            <a:extLst>
              <a:ext uri="{FF2B5EF4-FFF2-40B4-BE49-F238E27FC236}">
                <a16:creationId xmlns:a16="http://schemas.microsoft.com/office/drawing/2014/main" id="{A663523B-C536-419A-A3E5-D405F29DD64D}"/>
              </a:ext>
            </a:extLst>
          </p:cNvPr>
          <p:cNvSpPr/>
          <p:nvPr/>
        </p:nvSpPr>
        <p:spPr bwMode="auto">
          <a:xfrm>
            <a:off x="8738005" y="2682197"/>
            <a:ext cx="124329" cy="124329"/>
          </a:xfrm>
          <a:prstGeom prst="ellipse">
            <a:avLst/>
          </a:prstGeom>
          <a:solidFill>
            <a:schemeClr val="accent3"/>
          </a:solidFill>
          <a:ln w="31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57" name="Picture 1556">
            <a:extLst>
              <a:ext uri="{FF2B5EF4-FFF2-40B4-BE49-F238E27FC236}">
                <a16:creationId xmlns:a16="http://schemas.microsoft.com/office/drawing/2014/main" id="{49EC001B-3FC4-49F3-8EF7-61D3A572BEF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4" y="5898797"/>
            <a:ext cx="1223718" cy="653340"/>
          </a:xfrm>
          <a:prstGeom prst="rect">
            <a:avLst/>
          </a:prstGeom>
        </p:spPr>
      </p:pic>
      <p:sp>
        <p:nvSpPr>
          <p:cNvPr id="1559" name="Oval 1558">
            <a:extLst>
              <a:ext uri="{FF2B5EF4-FFF2-40B4-BE49-F238E27FC236}">
                <a16:creationId xmlns:a16="http://schemas.microsoft.com/office/drawing/2014/main" id="{7735C291-9C00-4E16-ADF1-62DFFC89D25F}"/>
              </a:ext>
            </a:extLst>
          </p:cNvPr>
          <p:cNvSpPr/>
          <p:nvPr/>
        </p:nvSpPr>
        <p:spPr bwMode="auto">
          <a:xfrm>
            <a:off x="9306164" y="3057813"/>
            <a:ext cx="124329" cy="124329"/>
          </a:xfrm>
          <a:prstGeom prst="ellipse">
            <a:avLst/>
          </a:prstGeom>
          <a:solidFill>
            <a:schemeClr val="accent3"/>
          </a:solidFill>
          <a:ln w="31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60" name="Picture 1559">
            <a:extLst>
              <a:ext uri="{FF2B5EF4-FFF2-40B4-BE49-F238E27FC236}">
                <a16:creationId xmlns:a16="http://schemas.microsoft.com/office/drawing/2014/main" id="{C00DFC76-4F67-407D-A670-D98BBCE1AA3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281" y="3378083"/>
            <a:ext cx="369255" cy="474753"/>
          </a:xfrm>
          <a:prstGeom prst="rect">
            <a:avLst/>
          </a:prstGeom>
        </p:spPr>
      </p:pic>
      <p:sp>
        <p:nvSpPr>
          <p:cNvPr id="1567" name="Oval 1566">
            <a:extLst>
              <a:ext uri="{FF2B5EF4-FFF2-40B4-BE49-F238E27FC236}">
                <a16:creationId xmlns:a16="http://schemas.microsoft.com/office/drawing/2014/main" id="{B35A5AA9-BBA6-425C-BE37-8C4A30D9A15D}"/>
              </a:ext>
            </a:extLst>
          </p:cNvPr>
          <p:cNvSpPr/>
          <p:nvPr/>
        </p:nvSpPr>
        <p:spPr bwMode="auto">
          <a:xfrm>
            <a:off x="8499561" y="2271222"/>
            <a:ext cx="124329" cy="124329"/>
          </a:xfrm>
          <a:prstGeom prst="ellipse">
            <a:avLst/>
          </a:prstGeom>
          <a:solidFill>
            <a:schemeClr val="accent3"/>
          </a:solidFill>
          <a:ln w="31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71" name="Oval 1570">
            <a:extLst>
              <a:ext uri="{FF2B5EF4-FFF2-40B4-BE49-F238E27FC236}">
                <a16:creationId xmlns:a16="http://schemas.microsoft.com/office/drawing/2014/main" id="{0046D6B7-AC4B-4974-AD22-F24ED7B802C1}"/>
              </a:ext>
            </a:extLst>
          </p:cNvPr>
          <p:cNvSpPr/>
          <p:nvPr/>
        </p:nvSpPr>
        <p:spPr bwMode="auto">
          <a:xfrm>
            <a:off x="6176781" y="2720742"/>
            <a:ext cx="111320" cy="11132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75" name="Oval 1574">
            <a:extLst>
              <a:ext uri="{FF2B5EF4-FFF2-40B4-BE49-F238E27FC236}">
                <a16:creationId xmlns:a16="http://schemas.microsoft.com/office/drawing/2014/main" id="{69FEA440-54C4-45B7-AC36-16E736213AB9}"/>
              </a:ext>
            </a:extLst>
          </p:cNvPr>
          <p:cNvSpPr/>
          <p:nvPr/>
        </p:nvSpPr>
        <p:spPr bwMode="auto">
          <a:xfrm>
            <a:off x="6043960" y="2846366"/>
            <a:ext cx="111320" cy="11132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77" name="Oval 1576">
            <a:extLst>
              <a:ext uri="{FF2B5EF4-FFF2-40B4-BE49-F238E27FC236}">
                <a16:creationId xmlns:a16="http://schemas.microsoft.com/office/drawing/2014/main" id="{0D2BA847-945A-4562-B198-86D145D608CB}"/>
              </a:ext>
            </a:extLst>
          </p:cNvPr>
          <p:cNvSpPr/>
          <p:nvPr/>
        </p:nvSpPr>
        <p:spPr bwMode="auto">
          <a:xfrm>
            <a:off x="6252284" y="2708833"/>
            <a:ext cx="111320" cy="11132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81" name="Oval 1580">
            <a:extLst>
              <a:ext uri="{FF2B5EF4-FFF2-40B4-BE49-F238E27FC236}">
                <a16:creationId xmlns:a16="http://schemas.microsoft.com/office/drawing/2014/main" id="{8D9988D8-4D48-4F03-B8D3-23D7B9EFAE4B}"/>
              </a:ext>
            </a:extLst>
          </p:cNvPr>
          <p:cNvSpPr/>
          <p:nvPr/>
        </p:nvSpPr>
        <p:spPr bwMode="auto">
          <a:xfrm>
            <a:off x="5669569" y="2658023"/>
            <a:ext cx="111320" cy="11132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4B014399-4D78-014A-9E7D-6A766384CC1A}"/>
              </a:ext>
            </a:extLst>
          </p:cNvPr>
          <p:cNvSpPr/>
          <p:nvPr/>
        </p:nvSpPr>
        <p:spPr bwMode="auto">
          <a:xfrm>
            <a:off x="8834434" y="4454169"/>
            <a:ext cx="124329" cy="124329"/>
          </a:xfrm>
          <a:prstGeom prst="ellipse">
            <a:avLst/>
          </a:prstGeom>
          <a:solidFill>
            <a:schemeClr val="accent3"/>
          </a:solidFill>
          <a:ln w="31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C6768411-C0D7-0140-9D12-69B8B3FA9A40}"/>
              </a:ext>
            </a:extLst>
          </p:cNvPr>
          <p:cNvSpPr/>
          <p:nvPr/>
        </p:nvSpPr>
        <p:spPr bwMode="auto">
          <a:xfrm>
            <a:off x="9025334" y="2870583"/>
            <a:ext cx="124329" cy="124329"/>
          </a:xfrm>
          <a:prstGeom prst="ellipse">
            <a:avLst/>
          </a:prstGeom>
          <a:solidFill>
            <a:schemeClr val="accent3"/>
          </a:solidFill>
          <a:ln w="31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8E70FA6A-AAEF-8E4F-BBCB-CFF5FF07DB5B}"/>
              </a:ext>
            </a:extLst>
          </p:cNvPr>
          <p:cNvSpPr/>
          <p:nvPr/>
        </p:nvSpPr>
        <p:spPr bwMode="auto">
          <a:xfrm>
            <a:off x="11531146" y="2198008"/>
            <a:ext cx="124329" cy="124329"/>
          </a:xfrm>
          <a:prstGeom prst="ellipse">
            <a:avLst/>
          </a:prstGeom>
          <a:solidFill>
            <a:schemeClr val="accent3"/>
          </a:solidFill>
          <a:ln w="31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C32D763-5DC4-3E48-945F-EB2C10CAA996}"/>
              </a:ext>
            </a:extLst>
          </p:cNvPr>
          <p:cNvSpPr/>
          <p:nvPr/>
        </p:nvSpPr>
        <p:spPr bwMode="auto">
          <a:xfrm>
            <a:off x="11412339" y="2730703"/>
            <a:ext cx="124329" cy="124329"/>
          </a:xfrm>
          <a:prstGeom prst="ellipse">
            <a:avLst/>
          </a:prstGeom>
          <a:solidFill>
            <a:schemeClr val="accent3"/>
          </a:solidFill>
          <a:ln w="31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90914767-1FBD-2B4A-9ED0-298C26049E79}"/>
              </a:ext>
            </a:extLst>
          </p:cNvPr>
          <p:cNvSpPr/>
          <p:nvPr/>
        </p:nvSpPr>
        <p:spPr bwMode="auto">
          <a:xfrm>
            <a:off x="11475522" y="2647609"/>
            <a:ext cx="124329" cy="124329"/>
          </a:xfrm>
          <a:prstGeom prst="ellipse">
            <a:avLst/>
          </a:prstGeom>
          <a:solidFill>
            <a:schemeClr val="accent3"/>
          </a:solidFill>
          <a:ln w="31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977A6-501D-413D-8019-93C8EC1EB21E}"/>
              </a:ext>
            </a:extLst>
          </p:cNvPr>
          <p:cNvSpPr txBox="1"/>
          <p:nvPr/>
        </p:nvSpPr>
        <p:spPr>
          <a:xfrm>
            <a:off x="7188441" y="6102356"/>
            <a:ext cx="418520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More details: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  <a:hlinkClick r:id="rId25"/>
              </a:rPr>
              <a:t>https://customers.microsoft.com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54622958-EFEF-4514-8F07-E468C8094259}"/>
              </a:ext>
            </a:extLst>
          </p:cNvPr>
          <p:cNvSpPr/>
          <p:nvPr/>
        </p:nvSpPr>
        <p:spPr bwMode="auto">
          <a:xfrm>
            <a:off x="11634048" y="4609344"/>
            <a:ext cx="124329" cy="124329"/>
          </a:xfrm>
          <a:prstGeom prst="ellipse">
            <a:avLst/>
          </a:prstGeom>
          <a:solidFill>
            <a:schemeClr val="accent3"/>
          </a:solidFill>
          <a:ln w="31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6E7F7-DFCF-4875-8C7C-9B41ACE2E4E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80629" y="5591348"/>
            <a:ext cx="1239912" cy="67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DD20-6B6B-40EB-A952-D5B80D1D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Telefonica AURA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3ED25-A4C3-4F67-B8F6-17F46D2EA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1" y="1255051"/>
            <a:ext cx="7678964" cy="1745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C4BE9-6700-4A8E-BF6D-449590B8F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089" y="3066152"/>
            <a:ext cx="6646992" cy="1840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88C17-51D4-4FB5-AC00-F5EAA047F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21" y="4884155"/>
            <a:ext cx="6646993" cy="189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7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035" y="322296"/>
            <a:ext cx="6819981" cy="6332048"/>
          </a:xfrm>
          <a:prstGeom prst="rect">
            <a:avLst/>
          </a:prstGeom>
        </p:spPr>
      </p:pic>
      <p:sp>
        <p:nvSpPr>
          <p:cNvPr id="8" name="Text Placeholder 86"/>
          <p:cNvSpPr txBox="1">
            <a:spLocks/>
          </p:cNvSpPr>
          <p:nvPr/>
        </p:nvSpPr>
        <p:spPr>
          <a:xfrm>
            <a:off x="269339" y="1245394"/>
            <a:ext cx="4792268" cy="5408950"/>
          </a:xfrm>
          <a:prstGeom prst="rect">
            <a:avLst/>
          </a:prstGeom>
          <a:ln>
            <a:noFill/>
          </a:ln>
        </p:spPr>
        <p:txBody>
          <a:bodyPr vert="horz" lIns="91427" tIns="45713" rIns="91427" bIns="45713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5" rtl="0" eaLnBrk="1" fontAlgn="ctr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Semilight" panose="020B0402040204020203" pitchFamily="34" charset="0"/>
              </a:rPr>
              <a:t>A bot that interacts with customers online</a:t>
            </a:r>
          </a:p>
          <a:p>
            <a:pPr marL="0" marR="0" lvl="0" indent="0" algn="l" defTabSz="914225" rtl="0" eaLnBrk="1" fontAlgn="ctr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225" rtl="0" eaLnBrk="1" fontAlgn="ctr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Semilight" panose="020B0402040204020203" pitchFamily="34" charset="0"/>
              </a:rPr>
              <a:t>Integrate with “wish list” feature &amp; hand off to humans when needed</a:t>
            </a:r>
          </a:p>
          <a:p>
            <a:pPr marL="0" marR="0" lvl="0" indent="0" algn="l" defTabSz="914225" rtl="0" eaLnBrk="1" fontAlgn="ctr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225" rtl="0" eaLnBrk="1" fontAlgn="ctr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Semilight" panose="020B0402040204020203" pitchFamily="34" charset="0"/>
              </a:rPr>
              <a:t>Seamless online and in-store experience</a:t>
            </a: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225" rtl="0" eaLnBrk="1" fontAlgn="ctr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69" y="32016"/>
            <a:ext cx="6061126" cy="553998"/>
          </a:xfrm>
        </p:spPr>
        <p:txBody>
          <a:bodyPr/>
          <a:lstStyle/>
          <a:p>
            <a:r>
              <a:rPr lang="en-US"/>
              <a:t>Dixons Carphone</a:t>
            </a:r>
          </a:p>
        </p:txBody>
      </p:sp>
    </p:spTree>
    <p:extLst>
      <p:ext uri="{BB962C8B-B14F-4D97-AF65-F5344CB8AC3E}">
        <p14:creationId xmlns:p14="http://schemas.microsoft.com/office/powerpoint/2010/main" val="428268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/>
              <a:t>Adding NL to Bots using LUIS</a:t>
            </a:r>
          </a:p>
        </p:txBody>
      </p:sp>
    </p:spTree>
    <p:extLst>
      <p:ext uri="{BB962C8B-B14F-4D97-AF65-F5344CB8AC3E}">
        <p14:creationId xmlns:p14="http://schemas.microsoft.com/office/powerpoint/2010/main" val="385626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FED6B3-6043-9147-89A3-9A02201F9D8D}"/>
              </a:ext>
            </a:extLst>
          </p:cNvPr>
          <p:cNvSpPr/>
          <p:nvPr/>
        </p:nvSpPr>
        <p:spPr bwMode="auto">
          <a:xfrm>
            <a:off x="0" y="1876959"/>
            <a:ext cx="12192000" cy="50292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Language</a:t>
            </a:r>
            <a:r>
              <a:rPr lang="en-US">
                <a:solidFill>
                  <a:srgbClr val="FFFFFF"/>
                </a:solidFill>
                <a:cs typeface="Segoe UI Semibold"/>
              </a:rPr>
              <a:t> Understanding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4C8898-509B-234C-960F-6AD92C0BA45A}"/>
              </a:ext>
            </a:extLst>
          </p:cNvPr>
          <p:cNvSpPr/>
          <p:nvPr/>
        </p:nvSpPr>
        <p:spPr bwMode="auto">
          <a:xfrm>
            <a:off x="5734492" y="2510444"/>
            <a:ext cx="6357757" cy="2410691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660716-3933-4C6D-82EC-3613FD755C4D}"/>
              </a:ext>
            </a:extLst>
          </p:cNvPr>
          <p:cNvSpPr txBox="1">
            <a:spLocks/>
          </p:cNvSpPr>
          <p:nvPr/>
        </p:nvSpPr>
        <p:spPr>
          <a:xfrm>
            <a:off x="606708" y="1206317"/>
            <a:ext cx="1101852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2C92E4-91BB-6441-A767-A84C0079E971}"/>
              </a:ext>
            </a:extLst>
          </p:cNvPr>
          <p:cNvSpPr/>
          <p:nvPr/>
        </p:nvSpPr>
        <p:spPr bwMode="auto">
          <a:xfrm>
            <a:off x="6459697" y="4391559"/>
            <a:ext cx="4129388" cy="175543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88">
            <a:extLst>
              <a:ext uri="{FF2B5EF4-FFF2-40B4-BE49-F238E27FC236}">
                <a16:creationId xmlns:a16="http://schemas.microsoft.com/office/drawing/2014/main" id="{8FB02631-5A16-41CC-A2B4-EDDCE70EDFB4}"/>
              </a:ext>
            </a:extLst>
          </p:cNvPr>
          <p:cNvSpPr/>
          <p:nvPr/>
        </p:nvSpPr>
        <p:spPr>
          <a:xfrm>
            <a:off x="604138" y="1924460"/>
            <a:ext cx="7746894" cy="4075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134" tIns="59134" rIns="59134" bIns="59134" numCol="1" spcCol="1270" anchor="ctr" anchorCtr="0">
            <a:noAutofit/>
          </a:bodyPr>
          <a:lstStyle/>
          <a:p>
            <a:pPr marL="0" marR="0" lvl="0" indent="0" algn="l" defTabSz="444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“Find me a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3008C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wireless mouse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at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3008C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$30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”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/>
              <a:ea typeface="+mn-ea"/>
              <a:cs typeface="Segoe UI Light"/>
            </a:endParaRPr>
          </a:p>
          <a:p>
            <a:pPr marL="0" marR="0" lvl="0" indent="0" algn="l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Identify INTENT : {f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indItem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, b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uyItem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,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addToCart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, …}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Identify ENTITIES : 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4445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3008C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Product: wireless mouse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E3008C"/>
              </a:solidFill>
              <a:effectLst/>
              <a:uLnTx/>
              <a:uFillTx/>
              <a:latin typeface="Segoe UI Light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4445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3008C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Price { </a:t>
            </a:r>
          </a:p>
          <a:p>
            <a:pPr marL="457200" marR="0" lvl="1" indent="0" algn="l" defTabSz="4445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3008C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	Value:30</a:t>
            </a:r>
          </a:p>
          <a:p>
            <a:pPr marL="457200" marR="0" lvl="1" indent="0" algn="l" defTabSz="4445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3008C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	Currency: USD</a:t>
            </a:r>
          </a:p>
          <a:p>
            <a:pPr marL="457200" marR="0" lvl="1" indent="0" algn="l" defTabSz="4445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3008C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}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E3008C"/>
              </a:solidFill>
              <a:effectLst/>
              <a:uLnTx/>
              <a:uFillTx/>
              <a:latin typeface="Segoe UI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81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950C1EB-DEDB-4D2A-9DB9-532EBF72A1E7}"/>
              </a:ext>
            </a:extLst>
          </p:cNvPr>
          <p:cNvSpPr/>
          <p:nvPr/>
        </p:nvSpPr>
        <p:spPr bwMode="auto">
          <a:xfrm>
            <a:off x="231020" y="1383104"/>
            <a:ext cx="11746341" cy="5189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24" tIns="143380" rIns="179224" bIns="143380"/>
          <a:lstStyle/>
          <a:p>
            <a:pPr marL="0" marR="0" lvl="0" indent="0" algn="ctr" defTabSz="91374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4" y="86739"/>
            <a:ext cx="11655840" cy="899537"/>
          </a:xfrm>
        </p:spPr>
        <p:txBody>
          <a:bodyPr/>
          <a:lstStyle/>
          <a:p>
            <a:pPr algn="ctr"/>
            <a:r>
              <a:rPr lang="en-US" sz="3600" b="1" spc="-5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Language Understanding (LUIS)</a:t>
            </a:r>
            <a:br>
              <a:rPr lang="en-US"/>
            </a:br>
            <a:r>
              <a:rPr lang="en-US" sz="1765"/>
              <a:t>Machine learning-based service to build natural language into apps, bots, and IoT devices. </a:t>
            </a:r>
            <a:br>
              <a:rPr lang="en-US" sz="1765"/>
            </a:br>
            <a:r>
              <a:rPr lang="en-US" sz="1765"/>
              <a:t>Quickly create enterprise-ready, custom models that continuously improve.</a:t>
            </a:r>
            <a:br>
              <a:rPr lang="en-US" sz="1765"/>
            </a:br>
            <a:endParaRPr lang="en-US" i="1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C17FB6-7025-464F-A6F4-5C1157A568B2}"/>
              </a:ext>
            </a:extLst>
          </p:cNvPr>
          <p:cNvCxnSpPr>
            <a:cxnSpLocks/>
          </p:cNvCxnSpPr>
          <p:nvPr/>
        </p:nvCxnSpPr>
        <p:spPr>
          <a:xfrm>
            <a:off x="2425593" y="1397079"/>
            <a:ext cx="734081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4028E94-76BE-4583-8B01-90BC9E1CA4F3}"/>
              </a:ext>
            </a:extLst>
          </p:cNvPr>
          <p:cNvSpPr>
            <a:spLocks noChangeAspect="1"/>
          </p:cNvSpPr>
          <p:nvPr/>
        </p:nvSpPr>
        <p:spPr>
          <a:xfrm>
            <a:off x="3271120" y="1494883"/>
            <a:ext cx="2762628" cy="4900416"/>
          </a:xfrm>
          <a:prstGeom prst="rect">
            <a:avLst/>
          </a:prstGeom>
          <a:solidFill>
            <a:schemeClr val="accent2"/>
          </a:solidFill>
        </p:spPr>
        <p:txBody>
          <a:bodyPr wrap="square" lIns="182854" tIns="137141" rIns="182854" bIns="46627">
            <a:noAutofit/>
          </a:bodyPr>
          <a:lstStyle/>
          <a:p>
            <a:pPr marL="0" marR="0" lvl="0" indent="0" algn="ctr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Quickly build a custom language solution</a:t>
            </a: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5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363DC5-9039-4BF5-9BDE-BE80EA40E649}"/>
              </a:ext>
            </a:extLst>
          </p:cNvPr>
          <p:cNvSpPr>
            <a:spLocks noChangeAspect="1"/>
          </p:cNvSpPr>
          <p:nvPr/>
        </p:nvSpPr>
        <p:spPr>
          <a:xfrm>
            <a:off x="6142484" y="1502649"/>
            <a:ext cx="2733772" cy="4900416"/>
          </a:xfrm>
          <a:prstGeom prst="rect">
            <a:avLst/>
          </a:prstGeom>
          <a:solidFill>
            <a:schemeClr val="accent2"/>
          </a:solidFill>
        </p:spPr>
        <p:txBody>
          <a:bodyPr wrap="square" lIns="182854" tIns="137141" rIns="182854" bIns="46627">
            <a:noAutofit/>
          </a:bodyPr>
          <a:lstStyle/>
          <a:p>
            <a:pPr marL="0" marR="0" lvl="0" indent="0" algn="ctr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Always learning &amp; improving</a:t>
            </a: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1548AD-9517-4B9E-9B4E-CF782124F2A4}"/>
              </a:ext>
            </a:extLst>
          </p:cNvPr>
          <p:cNvSpPr>
            <a:spLocks noChangeAspect="1"/>
          </p:cNvSpPr>
          <p:nvPr/>
        </p:nvSpPr>
        <p:spPr>
          <a:xfrm>
            <a:off x="9059924" y="1502649"/>
            <a:ext cx="2733771" cy="4892651"/>
          </a:xfrm>
          <a:prstGeom prst="rect">
            <a:avLst/>
          </a:prstGeom>
          <a:solidFill>
            <a:schemeClr val="accent2"/>
          </a:solidFill>
        </p:spPr>
        <p:txBody>
          <a:bodyPr wrap="square" lIns="182854" tIns="137141" rIns="182854" bIns="46627">
            <a:noAutofit/>
          </a:bodyPr>
          <a:lstStyle/>
          <a:p>
            <a:pPr marL="0" marR="0" lvl="0" indent="0" algn="ctr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Enterprise-ready, available worldwide</a:t>
            </a:r>
            <a:endParaRPr kumimoji="0" lang="en-US" sz="205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3FCDB6-3A5D-4EF6-A705-C8DD9CCCDBAD}"/>
              </a:ext>
            </a:extLst>
          </p:cNvPr>
          <p:cNvSpPr>
            <a:spLocks noChangeAspect="1"/>
          </p:cNvSpPr>
          <p:nvPr/>
        </p:nvSpPr>
        <p:spPr>
          <a:xfrm>
            <a:off x="413570" y="1521362"/>
            <a:ext cx="2733771" cy="4900416"/>
          </a:xfrm>
          <a:prstGeom prst="rect">
            <a:avLst/>
          </a:prstGeom>
          <a:solidFill>
            <a:schemeClr val="accent2"/>
          </a:solidFill>
        </p:spPr>
        <p:txBody>
          <a:bodyPr wrap="square" lIns="182854" tIns="137141" rIns="182854" bIns="46627">
            <a:noAutofit/>
          </a:bodyPr>
          <a:lstStyle/>
          <a:p>
            <a:pPr marL="0" marR="0" lvl="0" indent="0" algn="ctr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Add natural language to your apps</a:t>
            </a:r>
            <a:endParaRPr kumimoji="0" lang="en-US" sz="205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ctr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ts val="2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0FB1DE-FB45-4177-BC13-054B55CC7429}"/>
              </a:ext>
            </a:extLst>
          </p:cNvPr>
          <p:cNvSpPr/>
          <p:nvPr/>
        </p:nvSpPr>
        <p:spPr>
          <a:xfrm>
            <a:off x="459923" y="4315289"/>
            <a:ext cx="2641064" cy="2271623"/>
          </a:xfrm>
          <a:prstGeom prst="rect">
            <a:avLst/>
          </a:prstGeom>
        </p:spPr>
        <p:txBody>
          <a:bodyPr wrap="square" lIns="93256" tIns="46627" rIns="93256" bIns="46627">
            <a:spAutoFit/>
          </a:bodyPr>
          <a:lstStyle/>
          <a:p>
            <a:pPr marL="0" marR="0" lvl="0" indent="0" algn="l" defTabSz="1043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Designed to identify valuable information in conversations, LUIS interprets user goals (intents) and distills valuable information from sentences (entities), for a high quality, nuanced language model. </a:t>
            </a:r>
          </a:p>
          <a:p>
            <a:pPr marL="0" marR="0" lvl="0" indent="0" algn="l" defTabSz="1043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7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7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1043394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Custom Models can be created based on the same technology in Azure Machine Learning</a:t>
            </a:r>
          </a:p>
          <a:p>
            <a:pPr marL="0" marR="0" lvl="0" indent="0" algn="l" defTabSz="1043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7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</a:br>
            <a:endParaRPr kumimoji="0" lang="en-US" sz="117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CE4968-F211-43C2-8EF5-E7C769F6C3AD}"/>
              </a:ext>
            </a:extLst>
          </p:cNvPr>
          <p:cNvSpPr/>
          <p:nvPr/>
        </p:nvSpPr>
        <p:spPr>
          <a:xfrm>
            <a:off x="6253586" y="4498909"/>
            <a:ext cx="2501445" cy="1325271"/>
          </a:xfrm>
          <a:prstGeom prst="rect">
            <a:avLst/>
          </a:prstGeom>
        </p:spPr>
        <p:txBody>
          <a:bodyPr wrap="square" lIns="93256" tIns="46627" rIns="93256" bIns="46627">
            <a:spAutoFit/>
          </a:bodyPr>
          <a:lstStyle/>
          <a:p>
            <a:pPr marL="0" marR="0" lvl="0" indent="0" algn="l" defTabSz="1043394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Active learning is used to continuously improve the quality of the natural language models. </a:t>
            </a:r>
          </a:p>
          <a:p>
            <a:pPr marL="0" marR="0" lvl="0" indent="0" algn="l" defTabSz="1043394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7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Once the model starts processing input, LUIS begins active learning, allowing you to constantly update and improve the model.</a:t>
            </a:r>
            <a:endParaRPr kumimoji="0" lang="en-US" sz="68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01EF83-F96D-4993-B17D-86340BFAB843}"/>
              </a:ext>
            </a:extLst>
          </p:cNvPr>
          <p:cNvSpPr/>
          <p:nvPr/>
        </p:nvSpPr>
        <p:spPr>
          <a:xfrm>
            <a:off x="9234572" y="4432006"/>
            <a:ext cx="2437044" cy="1633047"/>
          </a:xfrm>
          <a:prstGeom prst="rect">
            <a:avLst/>
          </a:prstGeom>
        </p:spPr>
        <p:txBody>
          <a:bodyPr wrap="square" lIns="93256" tIns="46627" rIns="93256" bIns="46627">
            <a:spAutoFit/>
          </a:bodyPr>
          <a:lstStyle/>
          <a:p>
            <a:pPr marL="0" marR="0" lvl="0" indent="0" algn="l" defTabSz="1043394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The service is ready to be deployed in commercial applications and can scale with enterprise quality and performance. </a:t>
            </a:r>
          </a:p>
          <a:p>
            <a:pPr marL="0" marR="0" lvl="0" indent="0" algn="l" defTabSz="1043394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7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1043394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The service meets international compliance standards, supports 12 languages and available worldwide, making it highly accessible around the world</a:t>
            </a:r>
            <a:endParaRPr kumimoji="0" lang="en-US" sz="107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BC3464-DFDE-441F-85FD-82934600AB76}"/>
              </a:ext>
            </a:extLst>
          </p:cNvPr>
          <p:cNvSpPr/>
          <p:nvPr/>
        </p:nvSpPr>
        <p:spPr>
          <a:xfrm>
            <a:off x="3408441" y="3872555"/>
            <a:ext cx="2625308" cy="2386780"/>
          </a:xfrm>
          <a:prstGeom prst="rect">
            <a:avLst/>
          </a:prstGeom>
        </p:spPr>
        <p:txBody>
          <a:bodyPr wrap="square" lIns="93256" tIns="46627" rIns="93256" bIns="46627">
            <a:spAutoFit/>
          </a:bodyPr>
          <a:lstStyle/>
          <a:p>
            <a:pPr marL="0" marR="0" lvl="0" indent="0" algn="l" defTabSz="1043394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Leverages customizable pre-built apps and entity dictionaries, (e.g. Calendar, Music, Devices). </a:t>
            </a:r>
          </a:p>
          <a:p>
            <a:pPr marL="0" marR="0" lvl="0" indent="0" algn="l" defTabSz="1043394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Dictionaries are mined from the collective knowledge of the web and supply billions of entries, helping your model to correctly identify valuable information from user conversations.</a:t>
            </a:r>
          </a:p>
          <a:p>
            <a:pPr marL="0" marR="0" lvl="0" indent="0" algn="l" defTabSz="1043394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endParaRPr kumimoji="0" lang="en-US" sz="107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1043394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LUIS integrates seamlessly with the Azure Bot Service, making it easy to create a sophisticated bot.</a:t>
            </a:r>
          </a:p>
          <a:p>
            <a:pPr marL="0" marR="0" lvl="0" indent="0" algn="ctr" defTabSz="1043394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luisweb.blob.core.windows.net/prod-assets/pages/home_page/LUIS-feat_monitor.png">
            <a:extLst>
              <a:ext uri="{FF2B5EF4-FFF2-40B4-BE49-F238E27FC236}">
                <a16:creationId xmlns:a16="http://schemas.microsoft.com/office/drawing/2014/main" id="{4F6576F3-35A7-4E60-9C17-F78B3D419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770" y="2847854"/>
            <a:ext cx="2083586" cy="14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uisweb.blob.core.windows.net/prod-assets/pages/home_page/LUIS-feat_target.png">
            <a:extLst>
              <a:ext uri="{FF2B5EF4-FFF2-40B4-BE49-F238E27FC236}">
                <a16:creationId xmlns:a16="http://schemas.microsoft.com/office/drawing/2014/main" id="{12A7A697-ADAE-418B-82FE-84E69A0FA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958" y="2567330"/>
            <a:ext cx="1382700" cy="166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uisweb.blob.core.windows.net/prod-assets/pages/home_page/LUIS-feat_prebuiltIcons.png">
            <a:extLst>
              <a:ext uri="{FF2B5EF4-FFF2-40B4-BE49-F238E27FC236}">
                <a16:creationId xmlns:a16="http://schemas.microsoft.com/office/drawing/2014/main" id="{5CCB396C-95BC-4CE9-90B3-41D27A56D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145" y="2725322"/>
            <a:ext cx="1659742" cy="108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uisweb.blob.core.windows.net/prod-assets/pages/home_page/LUIS-feat_intelligence.png">
            <a:extLst>
              <a:ext uri="{FF2B5EF4-FFF2-40B4-BE49-F238E27FC236}">
                <a16:creationId xmlns:a16="http://schemas.microsoft.com/office/drawing/2014/main" id="{D6E8ECF7-91FE-495B-90AC-DE41DCDC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59" y="3157726"/>
            <a:ext cx="1998259" cy="47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3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6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/>
              <a:t>What is New in LUIS for BUILD?</a:t>
            </a:r>
          </a:p>
        </p:txBody>
      </p:sp>
    </p:spTree>
    <p:extLst>
      <p:ext uri="{BB962C8B-B14F-4D97-AF65-F5344CB8AC3E}">
        <p14:creationId xmlns:p14="http://schemas.microsoft.com/office/powerpoint/2010/main" val="50590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2253B162-1076-4EB9-9734-1C3079D13581}"/>
              </a:ext>
            </a:extLst>
          </p:cNvPr>
          <p:cNvSpPr txBox="1">
            <a:spLocks/>
          </p:cNvSpPr>
          <p:nvPr/>
        </p:nvSpPr>
        <p:spPr>
          <a:xfrm>
            <a:off x="0" y="17462"/>
            <a:ext cx="11582400" cy="8890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all" spc="-50" normalizeH="0" baseline="0" noProof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NEW Features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8FC4A3-19AB-4B8E-A960-2F028B8364F4}"/>
              </a:ext>
            </a:extLst>
          </p:cNvPr>
          <p:cNvSpPr/>
          <p:nvPr/>
        </p:nvSpPr>
        <p:spPr bwMode="auto">
          <a:xfrm>
            <a:off x="567104" y="1568168"/>
            <a:ext cx="4180666" cy="2320980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tx1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8ABE4F-8C92-4035-B9E4-B82D27C0A1D6}"/>
              </a:ext>
            </a:extLst>
          </p:cNvPr>
          <p:cNvSpPr/>
          <p:nvPr/>
        </p:nvSpPr>
        <p:spPr bwMode="auto">
          <a:xfrm>
            <a:off x="571839" y="1014045"/>
            <a:ext cx="4274361" cy="534844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  <a:sym typeface="Segoe UI Semibold" panose="020B0702040204020203" pitchFamily="34" charset="0"/>
              </a:rPr>
              <a:t>Integrated Experience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694CA8-8E78-4468-AF17-D8E64844B34B}"/>
              </a:ext>
            </a:extLst>
          </p:cNvPr>
          <p:cNvSpPr/>
          <p:nvPr/>
        </p:nvSpPr>
        <p:spPr bwMode="auto">
          <a:xfrm>
            <a:off x="498295" y="1811817"/>
            <a:ext cx="137618" cy="13761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54A7BC-640A-4CC0-BE86-FB975B951BA3}"/>
              </a:ext>
            </a:extLst>
          </p:cNvPr>
          <p:cNvSpPr/>
          <p:nvPr/>
        </p:nvSpPr>
        <p:spPr bwMode="auto">
          <a:xfrm>
            <a:off x="501568" y="2677531"/>
            <a:ext cx="137618" cy="13761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DD146A-E404-4CDF-B8AE-4BA46D1D0002}"/>
              </a:ext>
            </a:extLst>
          </p:cNvPr>
          <p:cNvSpPr/>
          <p:nvPr/>
        </p:nvSpPr>
        <p:spPr bwMode="auto">
          <a:xfrm>
            <a:off x="603587" y="1644139"/>
            <a:ext cx="4139494" cy="2245008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9781" tIns="93260" rIns="9326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/>
              </a:rPr>
              <a:t>Speech.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/>
              </a:rPr>
              <a:t>Speech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/>
              </a:rPr>
              <a:t>priming now happens automatically when the LUIS app is published. A single key works for LUIS &amp; Speech.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/>
            </a:endParaRPr>
          </a:p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/>
              </a:rPr>
              <a:t>Sentiment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/>
              </a:rPr>
              <a:t>. Sentiment analysis, commonly known as Text Analytics Cognitive Service, is now included as part of LUIS. This is included at no additional charge.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/>
              </a:rPr>
              <a:t> </a:t>
            </a:r>
            <a:endParaRPr kumimoji="0" lang="en-US" sz="175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/>
            </a:endParaRPr>
          </a:p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/>
              </a:rPr>
              <a:t>Multi-lingual.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/>
              </a:rPr>
              <a:t> Build your LUIS application in one language, and Machine Translation is used enable the Bot to work with multiple languages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/>
              <a:ea typeface="+mn-ea"/>
              <a:cs typeface="Segoe UI Semilight"/>
            </a:endParaRPr>
          </a:p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/>
            </a:endParaRPr>
          </a:p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/>
              <a:ea typeface="+mn-ea"/>
              <a:cs typeface="Segoe UI Semilight"/>
            </a:endParaRPr>
          </a:p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 panose="020B0402040204020203" pitchFamily="34" charset="0"/>
              <a:ea typeface="Segoe UI" panose="020B0502040204020203" pitchFamily="34" charset="0"/>
              <a:cs typeface="Segoe UI Semilight"/>
            </a:endParaRPr>
          </a:p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 panose="020B0402040204020203" pitchFamily="34" charset="0"/>
              <a:ea typeface="Segoe UI" panose="020B0502040204020203" pitchFamily="34" charset="0"/>
              <a:cs typeface="Segoe UI Semiligh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28B4BA-5299-45D8-9B64-D4DEB02B0BDE}"/>
              </a:ext>
            </a:extLst>
          </p:cNvPr>
          <p:cNvSpPr/>
          <p:nvPr/>
        </p:nvSpPr>
        <p:spPr bwMode="auto">
          <a:xfrm>
            <a:off x="503030" y="3796912"/>
            <a:ext cx="137618" cy="13761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51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A73A78-D967-48A8-9AAE-5FC5E1E3356C}"/>
              </a:ext>
            </a:extLst>
          </p:cNvPr>
          <p:cNvSpPr/>
          <p:nvPr/>
        </p:nvSpPr>
        <p:spPr bwMode="auto">
          <a:xfrm>
            <a:off x="7444232" y="1572703"/>
            <a:ext cx="4288538" cy="1888994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tx1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764D833-B2C2-4753-B9EA-1CD8FFB3094A}"/>
              </a:ext>
            </a:extLst>
          </p:cNvPr>
          <p:cNvSpPr/>
          <p:nvPr/>
        </p:nvSpPr>
        <p:spPr bwMode="auto">
          <a:xfrm>
            <a:off x="7384170" y="1811817"/>
            <a:ext cx="137618" cy="13761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8678DAF-D7DC-4CE2-B8E8-629087CAECD1}"/>
              </a:ext>
            </a:extLst>
          </p:cNvPr>
          <p:cNvSpPr/>
          <p:nvPr/>
        </p:nvSpPr>
        <p:spPr bwMode="auto">
          <a:xfrm>
            <a:off x="7384170" y="2687113"/>
            <a:ext cx="137618" cy="13761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868090-5E1C-47F4-8092-12271E76D5E4}"/>
              </a:ext>
            </a:extLst>
          </p:cNvPr>
          <p:cNvSpPr/>
          <p:nvPr/>
        </p:nvSpPr>
        <p:spPr bwMode="auto">
          <a:xfrm>
            <a:off x="7384170" y="3404206"/>
            <a:ext cx="137618" cy="13761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51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5BC789-0BD7-41D4-9D70-76FFE88F29AC}"/>
              </a:ext>
            </a:extLst>
          </p:cNvPr>
          <p:cNvSpPr/>
          <p:nvPr/>
        </p:nvSpPr>
        <p:spPr bwMode="auto">
          <a:xfrm>
            <a:off x="7374278" y="1014044"/>
            <a:ext cx="4417235" cy="534844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  <a:sym typeface="Segoe UI Semibold" panose="020B0702040204020203" pitchFamily="34" charset="0"/>
              </a:rPr>
              <a:t>Core Language Understanding</a:t>
            </a:r>
            <a:endParaRPr kumimoji="0" lang="en-US" sz="175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E9C8AC-6A55-4B95-9A44-3EA2C68E9CDE}"/>
              </a:ext>
            </a:extLst>
          </p:cNvPr>
          <p:cNvSpPr/>
          <p:nvPr/>
        </p:nvSpPr>
        <p:spPr bwMode="auto">
          <a:xfrm>
            <a:off x="7472363" y="1644140"/>
            <a:ext cx="4152533" cy="1888994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9781" tIns="93260" rIns="9326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/>
              </a:rPr>
              <a:t>Patterns. 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/>
              </a:rPr>
              <a:t>Patterns are templates that teach LUIS common utterances with fewer examples. It is fully integrated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anose="020B0502040204020203" pitchFamily="34" charset="0"/>
                <a:cs typeface="Segoe UI Semilight"/>
              </a:rPr>
              <a:t>with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/>
              </a:rPr>
              <a:t>machine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/>
            </a:endParaRPr>
          </a:p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/>
              </a:rPr>
              <a:t>Regex entity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/>
              </a:rPr>
              <a:t>. Identifies an entity in the utterance based on a regular expression</a:t>
            </a:r>
            <a:endParaRPr kumimoji="0" lang="en-US" sz="175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/>
              <a:ea typeface="+mn-ea"/>
              <a:cs typeface="Segoe UI Semilight"/>
            </a:endParaRPr>
          </a:p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/>
              </a:rPr>
              <a:t>Key phrase entity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Segoe UI Semilight"/>
              </a:rPr>
              <a:t>. Identifies noun phrases in the utterance using the Cognitive Services Text Analytics APIs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 panose="020B0402040204020203" pitchFamily="34" charset="0"/>
              <a:ea typeface="Segoe UI" panose="020B0502040204020203" pitchFamily="34" charset="0"/>
              <a:cs typeface="Segoe UI Semilight"/>
            </a:endParaRPr>
          </a:p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 panose="020B0402040204020203" pitchFamily="34" charset="0"/>
              <a:ea typeface="Segoe UI" panose="020B0502040204020203" pitchFamily="34" charset="0"/>
              <a:cs typeface="Segoe UI Semilight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27143FD-0DF4-4CFF-90D3-CC6D7E33A547}"/>
              </a:ext>
            </a:extLst>
          </p:cNvPr>
          <p:cNvSpPr/>
          <p:nvPr/>
        </p:nvSpPr>
        <p:spPr bwMode="auto">
          <a:xfrm>
            <a:off x="3528339" y="4842951"/>
            <a:ext cx="4275367" cy="1382715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tx1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6C01DD-5AE2-436C-B318-B5124B657079}"/>
              </a:ext>
            </a:extLst>
          </p:cNvPr>
          <p:cNvSpPr/>
          <p:nvPr/>
        </p:nvSpPr>
        <p:spPr bwMode="auto">
          <a:xfrm>
            <a:off x="3461814" y="5052222"/>
            <a:ext cx="137618" cy="13761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B6EB06-FA9C-4160-BD63-A8722BE752BA}"/>
              </a:ext>
            </a:extLst>
          </p:cNvPr>
          <p:cNvSpPr/>
          <p:nvPr/>
        </p:nvSpPr>
        <p:spPr bwMode="auto">
          <a:xfrm>
            <a:off x="3462988" y="5658466"/>
            <a:ext cx="137618" cy="13761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7864DA4-F568-442F-83BE-6EBE0F1BE042}"/>
              </a:ext>
            </a:extLst>
          </p:cNvPr>
          <p:cNvSpPr/>
          <p:nvPr/>
        </p:nvSpPr>
        <p:spPr bwMode="auto">
          <a:xfrm>
            <a:off x="3462988" y="6199207"/>
            <a:ext cx="137618" cy="13761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3109AE-6851-4B2E-8ACD-B7C3EB9D7FB3}"/>
              </a:ext>
            </a:extLst>
          </p:cNvPr>
          <p:cNvSpPr/>
          <p:nvPr/>
        </p:nvSpPr>
        <p:spPr bwMode="auto">
          <a:xfrm>
            <a:off x="3476964" y="4363670"/>
            <a:ext cx="4417235" cy="534844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Enterprise-grade Service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28649B5-9976-4D70-A8D4-13D9E8A73E78}"/>
              </a:ext>
            </a:extLst>
          </p:cNvPr>
          <p:cNvSpPr/>
          <p:nvPr/>
        </p:nvSpPr>
        <p:spPr bwMode="auto">
          <a:xfrm>
            <a:off x="3627773" y="4898514"/>
            <a:ext cx="4099807" cy="237736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9781" tIns="93260" rIns="9326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/>
              </a:rPr>
              <a:t>General Availability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/>
              </a:rPr>
              <a:t>. GA Since December 2017, with SLAs, multiple pricing tiers. </a:t>
            </a:r>
          </a:p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/>
            </a:endParaRPr>
          </a:p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/>
              </a:rPr>
              <a:t>Compliance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/>
              </a:rPr>
              <a:t>. GDPR, ISO &amp; HIPAA compliance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 panose="020B0402040204020203" pitchFamily="34" charset="0"/>
              <a:ea typeface="Segoe UI" panose="020B0502040204020203" pitchFamily="34" charset="0"/>
              <a:cs typeface="Segoe UI Semilight"/>
            </a:endParaRPr>
          </a:p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/>
            </a:endParaRPr>
          </a:p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/>
              </a:rPr>
              <a:t>Worldwide Support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/>
              </a:rPr>
              <a:t>. 12 languages &amp; 13 Azure regions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/>
              </a:rPr>
              <a:t> 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28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6" grpId="0" animBg="1"/>
      <p:bldP spid="27" grpId="0" animBg="1"/>
      <p:bldP spid="28" grpId="0" animBg="1"/>
      <p:bldP spid="29" grpId="0" animBg="1"/>
      <p:bldP spid="31" grpId="0"/>
      <p:bldP spid="32" grpId="0"/>
    </p:bldLst>
  </p:timing>
</p:sld>
</file>

<file path=ppt/slides/slide18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07777"/>
          </a:xfrm>
        </p:spPr>
        <p:txBody>
          <a:bodyPr/>
          <a:lstStyle/>
          <a:p>
            <a:r>
              <a:rPr lang="en-US"/>
              <a:t>Ahmed Ashour</a:t>
            </a:r>
          </a:p>
        </p:txBody>
      </p:sp>
    </p:spTree>
    <p:extLst>
      <p:ext uri="{BB962C8B-B14F-4D97-AF65-F5344CB8AC3E}">
        <p14:creationId xmlns:p14="http://schemas.microsoft.com/office/powerpoint/2010/main" val="99300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FED6B3-6043-9147-89A3-9A02201F9D8D}"/>
              </a:ext>
            </a:extLst>
          </p:cNvPr>
          <p:cNvSpPr/>
          <p:nvPr/>
        </p:nvSpPr>
        <p:spPr bwMode="auto">
          <a:xfrm>
            <a:off x="0" y="1876959"/>
            <a:ext cx="12192000" cy="50292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cs typeface="Segoe UI Semibold"/>
              </a:rPr>
              <a:t>Scenario</a:t>
            </a:r>
            <a:endParaRPr lang="en-US">
              <a:solidFill>
                <a:srgbClr val="E3008C"/>
              </a:solidFill>
              <a:cs typeface="Segoe UI Semi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4C8898-509B-234C-960F-6AD92C0BA45A}"/>
              </a:ext>
            </a:extLst>
          </p:cNvPr>
          <p:cNvSpPr/>
          <p:nvPr/>
        </p:nvSpPr>
        <p:spPr bwMode="auto">
          <a:xfrm>
            <a:off x="5734492" y="2510444"/>
            <a:ext cx="6357757" cy="2410691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660716-3933-4C6D-82EC-3613FD755C4D}"/>
              </a:ext>
            </a:extLst>
          </p:cNvPr>
          <p:cNvSpPr txBox="1">
            <a:spLocks/>
          </p:cNvSpPr>
          <p:nvPr/>
        </p:nvSpPr>
        <p:spPr>
          <a:xfrm>
            <a:off x="606708" y="1206317"/>
            <a:ext cx="1101852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2C92E4-91BB-6441-A767-A84C0079E971}"/>
              </a:ext>
            </a:extLst>
          </p:cNvPr>
          <p:cNvSpPr/>
          <p:nvPr/>
        </p:nvSpPr>
        <p:spPr bwMode="auto">
          <a:xfrm>
            <a:off x="6459697" y="4391559"/>
            <a:ext cx="4129388" cy="175543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88">
            <a:extLst>
              <a:ext uri="{FF2B5EF4-FFF2-40B4-BE49-F238E27FC236}">
                <a16:creationId xmlns:a16="http://schemas.microsoft.com/office/drawing/2014/main" id="{8FB02631-5A16-41CC-A2B4-EDDCE70EDFB4}"/>
              </a:ext>
            </a:extLst>
          </p:cNvPr>
          <p:cNvSpPr/>
          <p:nvPr/>
        </p:nvSpPr>
        <p:spPr>
          <a:xfrm>
            <a:off x="604138" y="1924460"/>
            <a:ext cx="8215206" cy="4075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134" tIns="59134" rIns="59134" bIns="59134" numCol="1" spcCol="1270" anchor="ctr" anchorCtr="0">
            <a:noAutofit/>
          </a:bodyPr>
          <a:lstStyle/>
          <a:p>
            <a:pPr marL="0" marR="0" lvl="0" indent="0" algn="just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Contoso is an online retailer with a customer-obsessed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culture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/>
              <a:ea typeface="+mn-ea"/>
              <a:cs typeface="Segoe UI Light"/>
            </a:endParaRPr>
          </a:p>
          <a:p>
            <a:pPr marL="0" marR="0" lvl="0" indent="0" algn="just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/>
              <a:ea typeface="+mn-ea"/>
              <a:cs typeface="Segoe UI Light" panose="020B0502040204020203" pitchFamily="34" charset="0"/>
            </a:endParaRPr>
          </a:p>
          <a:p>
            <a:pPr marL="0" marR="0" lvl="0" indent="0" algn="just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 panose="020B0502040204020203" pitchFamily="34" charset="0"/>
              </a:rPr>
              <a:t>Feedback is received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 panose="020B0502040204020203" pitchFamily="34" charset="0"/>
              </a:rPr>
              <a:t>across multiple channels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/>
              <a:ea typeface="+mn-ea"/>
              <a:cs typeface="Segoe UI Light" panose="020B0502040204020203" pitchFamily="34" charset="0"/>
            </a:endParaRPr>
          </a:p>
          <a:p>
            <a:pPr marL="0" marR="0" lvl="0" indent="0" algn="just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/>
              <a:ea typeface="+mn-ea"/>
              <a:cs typeface="Segoe UI Light" panose="020B0502040204020203" pitchFamily="34" charset="0"/>
            </a:endParaRPr>
          </a:p>
          <a:p>
            <a:pPr marL="0" marR="0" lvl="0" indent="0" algn="just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Shoppers should be able to inquire about products and provide feedback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3008C"/>
              </a:solidFill>
              <a:effectLst/>
              <a:uLnTx/>
              <a:uFillTx/>
              <a:latin typeface="Segoe UI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3008C"/>
              </a:solidFill>
              <a:effectLst/>
              <a:uLnTx/>
              <a:uFillTx/>
              <a:latin typeface="Segoe UI Semibold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9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1452-18F6-4F4D-B541-49744E4B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871783"/>
            <a:ext cx="6675120" cy="1661993"/>
          </a:xfrm>
        </p:spPr>
        <p:txBody>
          <a:bodyPr/>
          <a:lstStyle/>
          <a:p>
            <a:r>
              <a:rPr lang="en-US"/>
              <a:t>New Language Understanding (LUIS) Capabilities &amp;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D0DDA-D58B-433E-B8E3-A11E831885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6675120" cy="615553"/>
          </a:xfrm>
        </p:spPr>
        <p:txBody>
          <a:bodyPr/>
          <a:lstStyle/>
          <a:p>
            <a:r>
              <a:rPr lang="en-US"/>
              <a:t>Riham Mansour</a:t>
            </a:r>
          </a:p>
          <a:p>
            <a:r>
              <a:rPr lang="en-US"/>
              <a:t>Ahmed Ashour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0D65E-D155-4B5F-AC8B-BEDE86DACF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91723" y="5961261"/>
            <a:ext cx="3017520" cy="307777"/>
          </a:xfrm>
        </p:spPr>
        <p:txBody>
          <a:bodyPr/>
          <a:lstStyle/>
          <a:p>
            <a:r>
              <a:rPr lang="en-US"/>
              <a:t>BRK3208</a:t>
            </a:r>
          </a:p>
        </p:txBody>
      </p:sp>
    </p:spTree>
    <p:extLst>
      <p:ext uri="{BB962C8B-B14F-4D97-AF65-F5344CB8AC3E}">
        <p14:creationId xmlns:p14="http://schemas.microsoft.com/office/powerpoint/2010/main" val="198585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16="http://schemas.microsoft.com/office/drawing/2014/main" xmlns:a14="http://schemas.microsoft.com/office/drawing/2010/main" xmlns:a1611="http://schemas.microsoft.com/office/drawing/2016/11/main" xmlns:asvg="http://schemas.microsoft.com/office/drawing/2016/SVG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06E85FB-ADDC-4C94-8CE4-F3B046068661}"/>
              </a:ext>
            </a:extLst>
          </p:cNvPr>
          <p:cNvCxnSpPr>
            <a:cxnSpLocks/>
          </p:cNvCxnSpPr>
          <p:nvPr/>
        </p:nvCxnSpPr>
        <p:spPr>
          <a:xfrm>
            <a:off x="8218315" y="3716217"/>
            <a:ext cx="10604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5F910D9B-888F-402D-BF50-4C06DE9D3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57244" y="1320486"/>
            <a:ext cx="1458686" cy="82051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4A5EDA0-5D9D-4A0B-955D-C5E148ED31C6}"/>
              </a:ext>
            </a:extLst>
          </p:cNvPr>
          <p:cNvSpPr/>
          <p:nvPr/>
        </p:nvSpPr>
        <p:spPr>
          <a:xfrm>
            <a:off x="4846044" y="2905726"/>
            <a:ext cx="3372268" cy="16209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Language Understanding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Language Translation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Sentiment Analysis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Speech Recognition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Spell Check</a:t>
            </a: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9C18324-7985-40BE-9045-EA86E558D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277664" y="3934605"/>
            <a:ext cx="450878" cy="449750"/>
          </a:xfrm>
          <a:prstGeom prst="rect">
            <a:avLst/>
          </a:prstGeom>
        </p:spPr>
      </p:pic>
      <p:sp>
        <p:nvSpPr>
          <p:cNvPr id="16" name="Robot_E99A" title="Icon of a robot">
            <a:extLst>
              <a:ext uri="{FF2B5EF4-FFF2-40B4-BE49-F238E27FC236}">
                <a16:creationId xmlns:a16="http://schemas.microsoft.com/office/drawing/2014/main" id="{3E2F36E0-9061-4A4C-B553-BCE4E86CFA5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97265" y="3651426"/>
            <a:ext cx="438292" cy="566359"/>
          </a:xfrm>
          <a:custGeom>
            <a:avLst/>
            <a:gdLst>
              <a:gd name="T0" fmla="*/ 1750 w 3000"/>
              <a:gd name="T1" fmla="*/ 250 h 3875"/>
              <a:gd name="T2" fmla="*/ 1500 w 3000"/>
              <a:gd name="T3" fmla="*/ 500 h 3875"/>
              <a:gd name="T4" fmla="*/ 1250 w 3000"/>
              <a:gd name="T5" fmla="*/ 250 h 3875"/>
              <a:gd name="T6" fmla="*/ 1500 w 3000"/>
              <a:gd name="T7" fmla="*/ 0 h 3875"/>
              <a:gd name="T8" fmla="*/ 1750 w 3000"/>
              <a:gd name="T9" fmla="*/ 250 h 3875"/>
              <a:gd name="T10" fmla="*/ 2500 w 3000"/>
              <a:gd name="T11" fmla="*/ 2074 h 3875"/>
              <a:gd name="T12" fmla="*/ 2500 w 3000"/>
              <a:gd name="T13" fmla="*/ 1176 h 3875"/>
              <a:gd name="T14" fmla="*/ 2324 w 3000"/>
              <a:gd name="T15" fmla="*/ 1000 h 3875"/>
              <a:gd name="T16" fmla="*/ 676 w 3000"/>
              <a:gd name="T17" fmla="*/ 1000 h 3875"/>
              <a:gd name="T18" fmla="*/ 500 w 3000"/>
              <a:gd name="T19" fmla="*/ 1176 h 3875"/>
              <a:gd name="T20" fmla="*/ 500 w 3000"/>
              <a:gd name="T21" fmla="*/ 2074 h 3875"/>
              <a:gd name="T22" fmla="*/ 676 w 3000"/>
              <a:gd name="T23" fmla="*/ 2250 h 3875"/>
              <a:gd name="T24" fmla="*/ 2324 w 3000"/>
              <a:gd name="T25" fmla="*/ 2250 h 3875"/>
              <a:gd name="T26" fmla="*/ 2500 w 3000"/>
              <a:gd name="T27" fmla="*/ 2074 h 3875"/>
              <a:gd name="T28" fmla="*/ 3000 w 3000"/>
              <a:gd name="T29" fmla="*/ 3875 h 3875"/>
              <a:gd name="T30" fmla="*/ 3000 w 3000"/>
              <a:gd name="T31" fmla="*/ 2958 h 3875"/>
              <a:gd name="T32" fmla="*/ 2792 w 3000"/>
              <a:gd name="T33" fmla="*/ 2750 h 3875"/>
              <a:gd name="T34" fmla="*/ 208 w 3000"/>
              <a:gd name="T35" fmla="*/ 2750 h 3875"/>
              <a:gd name="T36" fmla="*/ 0 w 3000"/>
              <a:gd name="T37" fmla="*/ 2958 h 3875"/>
              <a:gd name="T38" fmla="*/ 0 w 3000"/>
              <a:gd name="T39" fmla="*/ 3875 h 3875"/>
              <a:gd name="T40" fmla="*/ 1000 w 3000"/>
              <a:gd name="T41" fmla="*/ 2250 h 3875"/>
              <a:gd name="T42" fmla="*/ 1000 w 3000"/>
              <a:gd name="T43" fmla="*/ 2750 h 3875"/>
              <a:gd name="T44" fmla="*/ 1500 w 3000"/>
              <a:gd name="T45" fmla="*/ 500 h 3875"/>
              <a:gd name="T46" fmla="*/ 1500 w 3000"/>
              <a:gd name="T47" fmla="*/ 1000 h 3875"/>
              <a:gd name="T48" fmla="*/ 2000 w 3000"/>
              <a:gd name="T49" fmla="*/ 2250 h 3875"/>
              <a:gd name="T50" fmla="*/ 2000 w 3000"/>
              <a:gd name="T51" fmla="*/ 2750 h 3875"/>
              <a:gd name="T52" fmla="*/ 875 w 3000"/>
              <a:gd name="T53" fmla="*/ 1500 h 3875"/>
              <a:gd name="T54" fmla="*/ 1125 w 3000"/>
              <a:gd name="T55" fmla="*/ 1500 h 3875"/>
              <a:gd name="T56" fmla="*/ 1875 w 3000"/>
              <a:gd name="T57" fmla="*/ 1500 h 3875"/>
              <a:gd name="T58" fmla="*/ 2125 w 3000"/>
              <a:gd name="T59" fmla="*/ 1500 h 3875"/>
              <a:gd name="T60" fmla="*/ 381 w 3000"/>
              <a:gd name="T61" fmla="*/ 1375 h 3875"/>
              <a:gd name="T62" fmla="*/ 381 w 3000"/>
              <a:gd name="T63" fmla="*/ 1875 h 3875"/>
              <a:gd name="T64" fmla="*/ 2624 w 3000"/>
              <a:gd name="T65" fmla="*/ 1375 h 3875"/>
              <a:gd name="T66" fmla="*/ 2624 w 3000"/>
              <a:gd name="T67" fmla="*/ 1875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00" h="3875">
                <a:moveTo>
                  <a:pt x="1750" y="250"/>
                </a:moveTo>
                <a:cubicBezTo>
                  <a:pt x="1750" y="388"/>
                  <a:pt x="1638" y="500"/>
                  <a:pt x="1500" y="500"/>
                </a:cubicBezTo>
                <a:cubicBezTo>
                  <a:pt x="1362" y="500"/>
                  <a:pt x="1250" y="388"/>
                  <a:pt x="1250" y="250"/>
                </a:cubicBezTo>
                <a:cubicBezTo>
                  <a:pt x="1250" y="112"/>
                  <a:pt x="1362" y="0"/>
                  <a:pt x="1500" y="0"/>
                </a:cubicBezTo>
                <a:cubicBezTo>
                  <a:pt x="1638" y="0"/>
                  <a:pt x="1750" y="112"/>
                  <a:pt x="1750" y="250"/>
                </a:cubicBezTo>
                <a:close/>
                <a:moveTo>
                  <a:pt x="2500" y="2074"/>
                </a:moveTo>
                <a:cubicBezTo>
                  <a:pt x="2500" y="1176"/>
                  <a:pt x="2500" y="1176"/>
                  <a:pt x="2500" y="1176"/>
                </a:cubicBezTo>
                <a:cubicBezTo>
                  <a:pt x="2500" y="1079"/>
                  <a:pt x="2421" y="1000"/>
                  <a:pt x="2324" y="1000"/>
                </a:cubicBezTo>
                <a:cubicBezTo>
                  <a:pt x="676" y="1000"/>
                  <a:pt x="676" y="1000"/>
                  <a:pt x="676" y="1000"/>
                </a:cubicBezTo>
                <a:cubicBezTo>
                  <a:pt x="579" y="1000"/>
                  <a:pt x="500" y="1079"/>
                  <a:pt x="500" y="1176"/>
                </a:cubicBezTo>
                <a:cubicBezTo>
                  <a:pt x="500" y="2074"/>
                  <a:pt x="500" y="2074"/>
                  <a:pt x="500" y="2074"/>
                </a:cubicBezTo>
                <a:cubicBezTo>
                  <a:pt x="500" y="2171"/>
                  <a:pt x="579" y="2250"/>
                  <a:pt x="676" y="2250"/>
                </a:cubicBezTo>
                <a:cubicBezTo>
                  <a:pt x="2324" y="2250"/>
                  <a:pt x="2324" y="2250"/>
                  <a:pt x="2324" y="2250"/>
                </a:cubicBezTo>
                <a:cubicBezTo>
                  <a:pt x="2421" y="2250"/>
                  <a:pt x="2500" y="2171"/>
                  <a:pt x="2500" y="2074"/>
                </a:cubicBezTo>
                <a:close/>
                <a:moveTo>
                  <a:pt x="3000" y="3875"/>
                </a:moveTo>
                <a:cubicBezTo>
                  <a:pt x="3000" y="2958"/>
                  <a:pt x="3000" y="2958"/>
                  <a:pt x="3000" y="2958"/>
                </a:cubicBezTo>
                <a:cubicBezTo>
                  <a:pt x="3000" y="2843"/>
                  <a:pt x="2907" y="2750"/>
                  <a:pt x="2792" y="2750"/>
                </a:cubicBezTo>
                <a:cubicBezTo>
                  <a:pt x="208" y="2750"/>
                  <a:pt x="208" y="2750"/>
                  <a:pt x="208" y="2750"/>
                </a:cubicBezTo>
                <a:cubicBezTo>
                  <a:pt x="93" y="2750"/>
                  <a:pt x="0" y="2843"/>
                  <a:pt x="0" y="2958"/>
                </a:cubicBezTo>
                <a:cubicBezTo>
                  <a:pt x="0" y="3875"/>
                  <a:pt x="0" y="3875"/>
                  <a:pt x="0" y="3875"/>
                </a:cubicBezTo>
                <a:moveTo>
                  <a:pt x="1000" y="2250"/>
                </a:moveTo>
                <a:cubicBezTo>
                  <a:pt x="1000" y="2750"/>
                  <a:pt x="1000" y="2750"/>
                  <a:pt x="1000" y="2750"/>
                </a:cubicBezTo>
                <a:moveTo>
                  <a:pt x="1500" y="500"/>
                </a:moveTo>
                <a:cubicBezTo>
                  <a:pt x="1500" y="1000"/>
                  <a:pt x="1500" y="1000"/>
                  <a:pt x="1500" y="1000"/>
                </a:cubicBezTo>
                <a:moveTo>
                  <a:pt x="2000" y="2250"/>
                </a:moveTo>
                <a:cubicBezTo>
                  <a:pt x="2000" y="2750"/>
                  <a:pt x="2000" y="2750"/>
                  <a:pt x="2000" y="2750"/>
                </a:cubicBezTo>
                <a:moveTo>
                  <a:pt x="875" y="1500"/>
                </a:moveTo>
                <a:cubicBezTo>
                  <a:pt x="1125" y="1500"/>
                  <a:pt x="1125" y="1500"/>
                  <a:pt x="1125" y="1500"/>
                </a:cubicBezTo>
                <a:moveTo>
                  <a:pt x="1875" y="1500"/>
                </a:moveTo>
                <a:cubicBezTo>
                  <a:pt x="2125" y="1500"/>
                  <a:pt x="2125" y="1500"/>
                  <a:pt x="2125" y="1500"/>
                </a:cubicBezTo>
                <a:moveTo>
                  <a:pt x="381" y="1375"/>
                </a:moveTo>
                <a:cubicBezTo>
                  <a:pt x="381" y="1875"/>
                  <a:pt x="381" y="1875"/>
                  <a:pt x="381" y="1875"/>
                </a:cubicBezTo>
                <a:moveTo>
                  <a:pt x="2624" y="1375"/>
                </a:moveTo>
                <a:cubicBezTo>
                  <a:pt x="2624" y="1875"/>
                  <a:pt x="2624" y="1875"/>
                  <a:pt x="2624" y="1875"/>
                </a:cubicBezTo>
              </a:path>
            </a:pathLst>
          </a:custGeom>
          <a:noFill/>
          <a:ln w="28575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D25D6D63-0430-44E1-B74A-1115C6D801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15443" y="2608459"/>
            <a:ext cx="635000" cy="635000"/>
          </a:xfrm>
          <a:prstGeom prst="rect">
            <a:avLst/>
          </a:prstGeom>
        </p:spPr>
      </p:pic>
      <p:pic>
        <p:nvPicPr>
          <p:cNvPr id="20" name="Graphic 19" descr="Head with Gears">
            <a:extLst>
              <a:ext uri="{FF2B5EF4-FFF2-40B4-BE49-F238E27FC236}">
                <a16:creationId xmlns:a16="http://schemas.microsoft.com/office/drawing/2014/main" id="{41A3F685-D6E4-4511-AA12-D453E7EF86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7968" y="3259017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C8DEA9A-1BF7-47CC-BA5A-749DB07D70C0}"/>
              </a:ext>
            </a:extLst>
          </p:cNvPr>
          <p:cNvGrpSpPr/>
          <p:nvPr/>
        </p:nvGrpSpPr>
        <p:grpSpPr>
          <a:xfrm>
            <a:off x="8201661" y="3164044"/>
            <a:ext cx="1342631" cy="463873"/>
            <a:chOff x="9569002" y="3075722"/>
            <a:chExt cx="1594134" cy="649006"/>
          </a:xfrm>
        </p:grpSpPr>
        <p:pic>
          <p:nvPicPr>
            <p:cNvPr id="22" name="Graphic 21" descr="Bar chart">
              <a:extLst>
                <a:ext uri="{FF2B5EF4-FFF2-40B4-BE49-F238E27FC236}">
                  <a16:creationId xmlns:a16="http://schemas.microsoft.com/office/drawing/2014/main" id="{CAE9D33E-447B-4045-B63B-E6E80DC1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569002" y="3094147"/>
              <a:ext cx="591457" cy="591457"/>
            </a:xfrm>
            <a:prstGeom prst="rect">
              <a:avLst/>
            </a:prstGeom>
          </p:spPr>
        </p:pic>
        <p:pic>
          <p:nvPicPr>
            <p:cNvPr id="24" name="Graphic 23" descr="Downward trend">
              <a:extLst>
                <a:ext uri="{FF2B5EF4-FFF2-40B4-BE49-F238E27FC236}">
                  <a16:creationId xmlns:a16="http://schemas.microsoft.com/office/drawing/2014/main" id="{758EF256-1986-496D-996B-19EBB6E3A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062153" y="3075722"/>
              <a:ext cx="591457" cy="591457"/>
            </a:xfrm>
            <a:prstGeom prst="rect">
              <a:avLst/>
            </a:prstGeom>
          </p:spPr>
        </p:pic>
        <p:pic>
          <p:nvPicPr>
            <p:cNvPr id="28" name="Graphic 27" descr="Pie chart">
              <a:extLst>
                <a:ext uri="{FF2B5EF4-FFF2-40B4-BE49-F238E27FC236}">
                  <a16:creationId xmlns:a16="http://schemas.microsoft.com/office/drawing/2014/main" id="{B2CB5BC2-CE35-48DB-8FEA-63AAB94D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571679" y="3133271"/>
              <a:ext cx="591457" cy="591457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C5959F-C12A-42DE-8BB1-DC1AE15A7009}"/>
              </a:ext>
            </a:extLst>
          </p:cNvPr>
          <p:cNvCxnSpPr>
            <a:cxnSpLocks/>
          </p:cNvCxnSpPr>
          <p:nvPr/>
        </p:nvCxnSpPr>
        <p:spPr>
          <a:xfrm flipV="1">
            <a:off x="2769572" y="3934605"/>
            <a:ext cx="909955" cy="1768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6A9EC2-7F5A-4D84-B881-167598B01F98}"/>
              </a:ext>
            </a:extLst>
          </p:cNvPr>
          <p:cNvCxnSpPr>
            <a:cxnSpLocks/>
          </p:cNvCxnSpPr>
          <p:nvPr/>
        </p:nvCxnSpPr>
        <p:spPr>
          <a:xfrm flipV="1">
            <a:off x="4080623" y="3716217"/>
            <a:ext cx="765420" cy="136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11A668-3D9F-4100-96CE-05222B798CA1}"/>
              </a:ext>
            </a:extLst>
          </p:cNvPr>
          <p:cNvCxnSpPr>
            <a:cxnSpLocks/>
          </p:cNvCxnSpPr>
          <p:nvPr/>
        </p:nvCxnSpPr>
        <p:spPr>
          <a:xfrm>
            <a:off x="3101035" y="2088295"/>
            <a:ext cx="614409" cy="6225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22C1AC-6A4E-4026-956E-ABA3F38E5571}"/>
              </a:ext>
            </a:extLst>
          </p:cNvPr>
          <p:cNvCxnSpPr>
            <a:cxnSpLocks/>
          </p:cNvCxnSpPr>
          <p:nvPr/>
        </p:nvCxnSpPr>
        <p:spPr>
          <a:xfrm>
            <a:off x="4299334" y="3184124"/>
            <a:ext cx="534817" cy="5320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9DA2BC5-35D2-4849-A0AA-ED91437DBD0A}"/>
              </a:ext>
            </a:extLst>
          </p:cNvPr>
          <p:cNvSpPr txBox="1"/>
          <p:nvPr/>
        </p:nvSpPr>
        <p:spPr>
          <a:xfrm>
            <a:off x="8184989" y="3716217"/>
            <a:ext cx="1342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Feedback Analytics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7C095A-A468-4DCD-B92F-2AC06DAA3722}"/>
              </a:ext>
            </a:extLst>
          </p:cNvPr>
          <p:cNvSpPr txBox="1"/>
          <p:nvPr/>
        </p:nvSpPr>
        <p:spPr>
          <a:xfrm>
            <a:off x="880247" y="3329172"/>
            <a:ext cx="2510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Bot servicing product queries and feedback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2C1982-27D9-4572-9E3D-55CA3C41B9AD}"/>
              </a:ext>
            </a:extLst>
          </p:cNvPr>
          <p:cNvSpPr txBox="1"/>
          <p:nvPr/>
        </p:nvSpPr>
        <p:spPr>
          <a:xfrm>
            <a:off x="3785701" y="2297420"/>
            <a:ext cx="2510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Social Media Feedback Monitoring &amp; Response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B84C77B-9174-491D-B83C-544845F4C721}"/>
              </a:ext>
            </a:extLst>
          </p:cNvPr>
          <p:cNvSpPr txBox="1"/>
          <p:nvPr/>
        </p:nvSpPr>
        <p:spPr>
          <a:xfrm>
            <a:off x="5451317" y="4604550"/>
            <a:ext cx="251097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INTELLIGENT 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1486A-7373-4FD7-AE62-23AA9D66D48C}"/>
              </a:ext>
            </a:extLst>
          </p:cNvPr>
          <p:cNvSpPr txBox="1"/>
          <p:nvPr/>
        </p:nvSpPr>
        <p:spPr>
          <a:xfrm>
            <a:off x="9595670" y="1187285"/>
            <a:ext cx="2122739" cy="117878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t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Functional Scope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Shopping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Support</a:t>
            </a:r>
            <a:endParaRPr kumimoji="0" lang="en-US" sz="1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Feedback</a:t>
            </a:r>
            <a:endParaRPr kumimoji="0" lang="en-US" sz="1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79714AFC-6383-40E1-9750-DBD35F4CC2D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84933" y="5700334"/>
            <a:ext cx="914400" cy="9144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F7986E7-1CC3-45B4-BE51-17BCBD884F2F}"/>
              </a:ext>
            </a:extLst>
          </p:cNvPr>
          <p:cNvCxnSpPr>
            <a:cxnSpLocks/>
          </p:cNvCxnSpPr>
          <p:nvPr/>
        </p:nvCxnSpPr>
        <p:spPr>
          <a:xfrm flipV="1">
            <a:off x="3842134" y="3716217"/>
            <a:ext cx="1003911" cy="19841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25272D1-7C5C-4181-80D8-71205D17D228}"/>
              </a:ext>
            </a:extLst>
          </p:cNvPr>
          <p:cNvSpPr txBox="1"/>
          <p:nvPr/>
        </p:nvSpPr>
        <p:spPr>
          <a:xfrm>
            <a:off x="4162681" y="5297235"/>
            <a:ext cx="25109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Speech enabled Intelligent desktop app for order tracking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3C3F422A-9A42-459F-8719-F44868B8CA35}"/>
              </a:ext>
            </a:extLst>
          </p:cNvPr>
          <p:cNvSpPr txBox="1">
            <a:spLocks/>
          </p:cNvSpPr>
          <p:nvPr/>
        </p:nvSpPr>
        <p:spPr>
          <a:xfrm>
            <a:off x="0" y="17462"/>
            <a:ext cx="115824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all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j-ea"/>
                <a:cs typeface="Segoe UI Semibold"/>
              </a:rPr>
              <a:t>Solution Overview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49F37C-5B3A-4FB5-BC99-46D72FACA668}"/>
              </a:ext>
            </a:extLst>
          </p:cNvPr>
          <p:cNvCxnSpPr>
            <a:cxnSpLocks/>
          </p:cNvCxnSpPr>
          <p:nvPr/>
        </p:nvCxnSpPr>
        <p:spPr>
          <a:xfrm>
            <a:off x="3116451" y="718352"/>
            <a:ext cx="612419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20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BE96E8C-18C8-4CA4-84C2-B99F7A7D6B98}"/>
              </a:ext>
            </a:extLst>
          </p:cNvPr>
          <p:cNvSpPr/>
          <p:nvPr/>
        </p:nvSpPr>
        <p:spPr bwMode="auto">
          <a:xfrm>
            <a:off x="4389437" y="1460499"/>
            <a:ext cx="3352800" cy="365760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Bot Framework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EDD82-FF76-4490-8E62-699D219A9533}"/>
              </a:ext>
            </a:extLst>
          </p:cNvPr>
          <p:cNvSpPr/>
          <p:nvPr/>
        </p:nvSpPr>
        <p:spPr bwMode="auto">
          <a:xfrm>
            <a:off x="4389437" y="1797367"/>
            <a:ext cx="3352800" cy="365760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App Service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FF4C2E-6E47-44FB-8A38-9B977D2C5F2E}"/>
              </a:ext>
            </a:extLst>
          </p:cNvPr>
          <p:cNvSpPr/>
          <p:nvPr/>
        </p:nvSpPr>
        <p:spPr bwMode="auto">
          <a:xfrm>
            <a:off x="7742239" y="1460498"/>
            <a:ext cx="1066800" cy="702627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Table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CFEB04-1056-4D1F-A2D8-007DF9FAB3DC}"/>
              </a:ext>
            </a:extLst>
          </p:cNvPr>
          <p:cNvSpPr/>
          <p:nvPr/>
        </p:nvSpPr>
        <p:spPr bwMode="auto">
          <a:xfrm>
            <a:off x="4389437" y="2510472"/>
            <a:ext cx="4419600" cy="365760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LUIS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41BE77-B3F9-4740-BE7D-768DFDAB9DB8}"/>
              </a:ext>
            </a:extLst>
          </p:cNvPr>
          <p:cNvSpPr/>
          <p:nvPr/>
        </p:nvSpPr>
        <p:spPr bwMode="auto">
          <a:xfrm>
            <a:off x="4389437" y="2882356"/>
            <a:ext cx="4419600" cy="365760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QnA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Maker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81F07C-5834-46FC-A559-73D01735EBE6}"/>
              </a:ext>
            </a:extLst>
          </p:cNvPr>
          <p:cNvSpPr/>
          <p:nvPr/>
        </p:nvSpPr>
        <p:spPr bwMode="auto">
          <a:xfrm>
            <a:off x="4389437" y="3241447"/>
            <a:ext cx="4419600" cy="365760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Bing Custom Search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A7E9F5-43C7-40A3-A89E-AFD06C440E79}"/>
              </a:ext>
            </a:extLst>
          </p:cNvPr>
          <p:cNvSpPr/>
          <p:nvPr/>
        </p:nvSpPr>
        <p:spPr bwMode="auto">
          <a:xfrm>
            <a:off x="4389437" y="5098433"/>
            <a:ext cx="4419600" cy="365760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Power BI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9C8AB7-DEF5-4347-BAEC-AF299B904434}"/>
              </a:ext>
            </a:extLst>
          </p:cNvPr>
          <p:cNvSpPr/>
          <p:nvPr/>
        </p:nvSpPr>
        <p:spPr bwMode="auto">
          <a:xfrm>
            <a:off x="4389437" y="5470315"/>
            <a:ext cx="4419600" cy="365760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Application Insights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6CF995-893C-48E6-90E1-509AFD3E5362}"/>
              </a:ext>
            </a:extLst>
          </p:cNvPr>
          <p:cNvSpPr/>
          <p:nvPr/>
        </p:nvSpPr>
        <p:spPr bwMode="auto">
          <a:xfrm>
            <a:off x="4389437" y="5829409"/>
            <a:ext cx="4419600" cy="365760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SQL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460766-56E1-4A7A-8C60-B34EF03E3FD1}"/>
              </a:ext>
            </a:extLst>
          </p:cNvPr>
          <p:cNvSpPr/>
          <p:nvPr/>
        </p:nvSpPr>
        <p:spPr bwMode="auto">
          <a:xfrm>
            <a:off x="2295525" y="3386341"/>
            <a:ext cx="1905000" cy="366508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Cognitive Services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EE1455-908A-451D-87BD-6EBBD8FDCA20}"/>
              </a:ext>
            </a:extLst>
          </p:cNvPr>
          <p:cNvSpPr/>
          <p:nvPr/>
        </p:nvSpPr>
        <p:spPr bwMode="auto">
          <a:xfrm>
            <a:off x="2324099" y="5748901"/>
            <a:ext cx="1752600" cy="35537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Platform Services</a:t>
            </a:r>
          </a:p>
        </p:txBody>
      </p:sp>
      <p:sp>
        <p:nvSpPr>
          <p:cNvPr id="34" name="brain_2" title="Icon of a brain with circles and connection lines inside">
            <a:extLst>
              <a:ext uri="{FF2B5EF4-FFF2-40B4-BE49-F238E27FC236}">
                <a16:creationId xmlns:a16="http://schemas.microsoft.com/office/drawing/2014/main" id="{4D8976A4-2D7A-4CD9-92D2-F80139D76C1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80811" y="3086419"/>
            <a:ext cx="545479" cy="365760"/>
          </a:xfrm>
          <a:custGeom>
            <a:avLst/>
            <a:gdLst>
              <a:gd name="T0" fmla="*/ 379 w 440"/>
              <a:gd name="T1" fmla="*/ 133 h 295"/>
              <a:gd name="T2" fmla="*/ 379 w 440"/>
              <a:gd name="T3" fmla="*/ 169 h 295"/>
              <a:gd name="T4" fmla="*/ 259 w 440"/>
              <a:gd name="T5" fmla="*/ 181 h 295"/>
              <a:gd name="T6" fmla="*/ 295 w 440"/>
              <a:gd name="T7" fmla="*/ 181 h 295"/>
              <a:gd name="T8" fmla="*/ 259 w 440"/>
              <a:gd name="T9" fmla="*/ 181 h 295"/>
              <a:gd name="T10" fmla="*/ 114 w 440"/>
              <a:gd name="T11" fmla="*/ 179 h 295"/>
              <a:gd name="T12" fmla="*/ 78 w 440"/>
              <a:gd name="T13" fmla="*/ 169 h 295"/>
              <a:gd name="T14" fmla="*/ 235 w 440"/>
              <a:gd name="T15" fmla="*/ 88 h 295"/>
              <a:gd name="T16" fmla="*/ 192 w 440"/>
              <a:gd name="T17" fmla="*/ 79 h 295"/>
              <a:gd name="T18" fmla="*/ 174 w 440"/>
              <a:gd name="T19" fmla="*/ 97 h 295"/>
              <a:gd name="T20" fmla="*/ 174 w 440"/>
              <a:gd name="T21" fmla="*/ 61 h 295"/>
              <a:gd name="T22" fmla="*/ 277 w 440"/>
              <a:gd name="T23" fmla="*/ 85 h 295"/>
              <a:gd name="T24" fmla="*/ 313 w 440"/>
              <a:gd name="T25" fmla="*/ 85 h 295"/>
              <a:gd name="T26" fmla="*/ 277 w 440"/>
              <a:gd name="T27" fmla="*/ 85 h 295"/>
              <a:gd name="T28" fmla="*/ 168 w 440"/>
              <a:gd name="T29" fmla="*/ 205 h 295"/>
              <a:gd name="T30" fmla="*/ 168 w 440"/>
              <a:gd name="T31" fmla="*/ 169 h 295"/>
              <a:gd name="T32" fmla="*/ 42 w 440"/>
              <a:gd name="T33" fmla="*/ 169 h 295"/>
              <a:gd name="T34" fmla="*/ 78 w 440"/>
              <a:gd name="T35" fmla="*/ 169 h 295"/>
              <a:gd name="T36" fmla="*/ 42 w 440"/>
              <a:gd name="T37" fmla="*/ 169 h 295"/>
              <a:gd name="T38" fmla="*/ 284 w 440"/>
              <a:gd name="T39" fmla="*/ 121 h 295"/>
              <a:gd name="T40" fmla="*/ 295 w 440"/>
              <a:gd name="T41" fmla="*/ 103 h 295"/>
              <a:gd name="T42" fmla="*/ 114 w 440"/>
              <a:gd name="T43" fmla="*/ 125 h 295"/>
              <a:gd name="T44" fmla="*/ 143 w 440"/>
              <a:gd name="T45" fmla="*/ 133 h 295"/>
              <a:gd name="T46" fmla="*/ 168 w 440"/>
              <a:gd name="T47" fmla="*/ 144 h 295"/>
              <a:gd name="T48" fmla="*/ 361 w 440"/>
              <a:gd name="T49" fmla="*/ 151 h 295"/>
              <a:gd name="T50" fmla="*/ 331 w 440"/>
              <a:gd name="T51" fmla="*/ 160 h 295"/>
              <a:gd name="T52" fmla="*/ 331 w 440"/>
              <a:gd name="T53" fmla="*/ 243 h 295"/>
              <a:gd name="T54" fmla="*/ 321 w 440"/>
              <a:gd name="T55" fmla="*/ 181 h 295"/>
              <a:gd name="T56" fmla="*/ 358 w 440"/>
              <a:gd name="T57" fmla="*/ 206 h 295"/>
              <a:gd name="T58" fmla="*/ 440 w 440"/>
              <a:gd name="T59" fmla="*/ 163 h 295"/>
              <a:gd name="T60" fmla="*/ 388 w 440"/>
              <a:gd name="T61" fmla="*/ 110 h 295"/>
              <a:gd name="T62" fmla="*/ 227 w 440"/>
              <a:gd name="T63" fmla="*/ 30 h 295"/>
              <a:gd name="T64" fmla="*/ 68 w 440"/>
              <a:gd name="T65" fmla="*/ 103 h 295"/>
              <a:gd name="T66" fmla="*/ 4 w 440"/>
              <a:gd name="T67" fmla="*/ 165 h 295"/>
              <a:gd name="T68" fmla="*/ 164 w 440"/>
              <a:gd name="T69" fmla="*/ 237 h 295"/>
              <a:gd name="T70" fmla="*/ 358 w 440"/>
              <a:gd name="T71" fmla="*/ 206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" h="295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0443BD7B-6399-48E9-8F72-9889154FAA6F}"/>
              </a:ext>
            </a:extLst>
          </p:cNvPr>
          <p:cNvSpPr>
            <a:spLocks/>
          </p:cNvSpPr>
          <p:nvPr/>
        </p:nvSpPr>
        <p:spPr bwMode="auto">
          <a:xfrm>
            <a:off x="3102738" y="1849442"/>
            <a:ext cx="130175" cy="130175"/>
          </a:xfrm>
          <a:custGeom>
            <a:avLst/>
            <a:gdLst>
              <a:gd name="T0" fmla="*/ 410 w 479"/>
              <a:gd name="T1" fmla="*/ 408 h 477"/>
              <a:gd name="T2" fmla="*/ 71 w 479"/>
              <a:gd name="T3" fmla="*/ 408 h 477"/>
              <a:gd name="T4" fmla="*/ 71 w 479"/>
              <a:gd name="T5" fmla="*/ 72 h 477"/>
              <a:gd name="T6" fmla="*/ 138 w 479"/>
              <a:gd name="T7" fmla="*/ 72 h 477"/>
              <a:gd name="T8" fmla="*/ 126 w 479"/>
              <a:gd name="T9" fmla="*/ 5 h 477"/>
              <a:gd name="T10" fmla="*/ 126 w 479"/>
              <a:gd name="T11" fmla="*/ 0 h 477"/>
              <a:gd name="T12" fmla="*/ 0 w 479"/>
              <a:gd name="T13" fmla="*/ 0 h 477"/>
              <a:gd name="T14" fmla="*/ 0 w 479"/>
              <a:gd name="T15" fmla="*/ 477 h 477"/>
              <a:gd name="T16" fmla="*/ 479 w 479"/>
              <a:gd name="T17" fmla="*/ 477 h 477"/>
              <a:gd name="T18" fmla="*/ 479 w 479"/>
              <a:gd name="T19" fmla="*/ 195 h 477"/>
              <a:gd name="T20" fmla="*/ 410 w 479"/>
              <a:gd name="T21" fmla="*/ 195 h 477"/>
              <a:gd name="T22" fmla="*/ 410 w 479"/>
              <a:gd name="T23" fmla="*/ 408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79" h="477">
                <a:moveTo>
                  <a:pt x="410" y="408"/>
                </a:moveTo>
                <a:lnTo>
                  <a:pt x="71" y="408"/>
                </a:lnTo>
                <a:lnTo>
                  <a:pt x="71" y="72"/>
                </a:lnTo>
                <a:lnTo>
                  <a:pt x="138" y="72"/>
                </a:lnTo>
                <a:cubicBezTo>
                  <a:pt x="131" y="52"/>
                  <a:pt x="126" y="30"/>
                  <a:pt x="126" y="5"/>
                </a:cubicBezTo>
                <a:cubicBezTo>
                  <a:pt x="126" y="5"/>
                  <a:pt x="126" y="2"/>
                  <a:pt x="126" y="0"/>
                </a:cubicBezTo>
                <a:lnTo>
                  <a:pt x="0" y="0"/>
                </a:lnTo>
                <a:lnTo>
                  <a:pt x="0" y="477"/>
                </a:lnTo>
                <a:lnTo>
                  <a:pt x="479" y="477"/>
                </a:lnTo>
                <a:lnTo>
                  <a:pt x="479" y="195"/>
                </a:lnTo>
                <a:lnTo>
                  <a:pt x="410" y="195"/>
                </a:lnTo>
                <a:lnTo>
                  <a:pt x="410" y="408"/>
                </a:lnTo>
                <a:close/>
              </a:path>
            </a:pathLst>
          </a:custGeom>
          <a:noFill/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87A8E523-C9BF-4C68-9886-ECDC4F566BC2}"/>
              </a:ext>
            </a:extLst>
          </p:cNvPr>
          <p:cNvSpPr>
            <a:spLocks/>
          </p:cNvSpPr>
          <p:nvPr/>
        </p:nvSpPr>
        <p:spPr bwMode="auto">
          <a:xfrm>
            <a:off x="3248788" y="1849442"/>
            <a:ext cx="131763" cy="130175"/>
          </a:xfrm>
          <a:custGeom>
            <a:avLst/>
            <a:gdLst>
              <a:gd name="T0" fmla="*/ 346 w 480"/>
              <a:gd name="T1" fmla="*/ 72 h 477"/>
              <a:gd name="T2" fmla="*/ 408 w 480"/>
              <a:gd name="T3" fmla="*/ 72 h 477"/>
              <a:gd name="T4" fmla="*/ 408 w 480"/>
              <a:gd name="T5" fmla="*/ 408 h 477"/>
              <a:gd name="T6" fmla="*/ 69 w 480"/>
              <a:gd name="T7" fmla="*/ 408 h 477"/>
              <a:gd name="T8" fmla="*/ 69 w 480"/>
              <a:gd name="T9" fmla="*/ 195 h 477"/>
              <a:gd name="T10" fmla="*/ 0 w 480"/>
              <a:gd name="T11" fmla="*/ 195 h 477"/>
              <a:gd name="T12" fmla="*/ 0 w 480"/>
              <a:gd name="T13" fmla="*/ 477 h 477"/>
              <a:gd name="T14" fmla="*/ 480 w 480"/>
              <a:gd name="T15" fmla="*/ 477 h 477"/>
              <a:gd name="T16" fmla="*/ 480 w 480"/>
              <a:gd name="T17" fmla="*/ 0 h 477"/>
              <a:gd name="T18" fmla="*/ 329 w 480"/>
              <a:gd name="T19" fmla="*/ 0 h 477"/>
              <a:gd name="T20" fmla="*/ 346 w 480"/>
              <a:gd name="T21" fmla="*/ 67 h 477"/>
              <a:gd name="T22" fmla="*/ 346 w 480"/>
              <a:gd name="T23" fmla="*/ 7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80" h="477">
                <a:moveTo>
                  <a:pt x="346" y="72"/>
                </a:moveTo>
                <a:lnTo>
                  <a:pt x="408" y="72"/>
                </a:lnTo>
                <a:lnTo>
                  <a:pt x="408" y="408"/>
                </a:lnTo>
                <a:lnTo>
                  <a:pt x="69" y="408"/>
                </a:lnTo>
                <a:lnTo>
                  <a:pt x="69" y="195"/>
                </a:lnTo>
                <a:lnTo>
                  <a:pt x="0" y="195"/>
                </a:lnTo>
                <a:lnTo>
                  <a:pt x="0" y="477"/>
                </a:lnTo>
                <a:lnTo>
                  <a:pt x="480" y="477"/>
                </a:lnTo>
                <a:lnTo>
                  <a:pt x="480" y="0"/>
                </a:lnTo>
                <a:lnTo>
                  <a:pt x="329" y="0"/>
                </a:lnTo>
                <a:cubicBezTo>
                  <a:pt x="341" y="20"/>
                  <a:pt x="346" y="42"/>
                  <a:pt x="346" y="67"/>
                </a:cubicBezTo>
                <a:cubicBezTo>
                  <a:pt x="346" y="69"/>
                  <a:pt x="346" y="69"/>
                  <a:pt x="346" y="72"/>
                </a:cubicBezTo>
                <a:close/>
              </a:path>
            </a:pathLst>
          </a:custGeom>
          <a:noFill/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Freeform 7">
            <a:extLst>
              <a:ext uri="{FF2B5EF4-FFF2-40B4-BE49-F238E27FC236}">
                <a16:creationId xmlns:a16="http://schemas.microsoft.com/office/drawing/2014/main" id="{73D0F394-2524-452A-BA6F-8CE2D2EA866E}"/>
              </a:ext>
            </a:extLst>
          </p:cNvPr>
          <p:cNvSpPr>
            <a:spLocks/>
          </p:cNvSpPr>
          <p:nvPr/>
        </p:nvSpPr>
        <p:spPr bwMode="auto">
          <a:xfrm>
            <a:off x="3102738" y="1701804"/>
            <a:ext cx="130175" cy="131763"/>
          </a:xfrm>
          <a:custGeom>
            <a:avLst/>
            <a:gdLst>
              <a:gd name="T0" fmla="*/ 69 w 477"/>
              <a:gd name="T1" fmla="*/ 405 h 477"/>
              <a:gd name="T2" fmla="*/ 69 w 477"/>
              <a:gd name="T3" fmla="*/ 69 h 477"/>
              <a:gd name="T4" fmla="*/ 408 w 477"/>
              <a:gd name="T5" fmla="*/ 69 h 477"/>
              <a:gd name="T6" fmla="*/ 408 w 477"/>
              <a:gd name="T7" fmla="*/ 264 h 477"/>
              <a:gd name="T8" fmla="*/ 477 w 477"/>
              <a:gd name="T9" fmla="*/ 230 h 477"/>
              <a:gd name="T10" fmla="*/ 477 w 477"/>
              <a:gd name="T11" fmla="*/ 0 h 477"/>
              <a:gd name="T12" fmla="*/ 0 w 477"/>
              <a:gd name="T13" fmla="*/ 0 h 477"/>
              <a:gd name="T14" fmla="*/ 0 w 477"/>
              <a:gd name="T15" fmla="*/ 477 h 477"/>
              <a:gd name="T16" fmla="*/ 139 w 477"/>
              <a:gd name="T17" fmla="*/ 477 h 477"/>
              <a:gd name="T18" fmla="*/ 183 w 477"/>
              <a:gd name="T19" fmla="*/ 408 h 477"/>
              <a:gd name="T20" fmla="*/ 69 w 477"/>
              <a:gd name="T21" fmla="*/ 405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7" h="477">
                <a:moveTo>
                  <a:pt x="69" y="405"/>
                </a:moveTo>
                <a:lnTo>
                  <a:pt x="69" y="69"/>
                </a:lnTo>
                <a:lnTo>
                  <a:pt x="408" y="69"/>
                </a:lnTo>
                <a:lnTo>
                  <a:pt x="408" y="264"/>
                </a:lnTo>
                <a:cubicBezTo>
                  <a:pt x="430" y="250"/>
                  <a:pt x="452" y="237"/>
                  <a:pt x="477" y="230"/>
                </a:cubicBezTo>
                <a:lnTo>
                  <a:pt x="477" y="0"/>
                </a:lnTo>
                <a:lnTo>
                  <a:pt x="0" y="0"/>
                </a:lnTo>
                <a:lnTo>
                  <a:pt x="0" y="477"/>
                </a:lnTo>
                <a:lnTo>
                  <a:pt x="139" y="477"/>
                </a:lnTo>
                <a:cubicBezTo>
                  <a:pt x="148" y="450"/>
                  <a:pt x="163" y="428"/>
                  <a:pt x="183" y="408"/>
                </a:cubicBezTo>
                <a:lnTo>
                  <a:pt x="69" y="405"/>
                </a:lnTo>
                <a:close/>
              </a:path>
            </a:pathLst>
          </a:custGeom>
          <a:noFill/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727E14F5-277F-4233-971B-E86FA50868EB}"/>
              </a:ext>
            </a:extLst>
          </p:cNvPr>
          <p:cNvSpPr>
            <a:spLocks/>
          </p:cNvSpPr>
          <p:nvPr/>
        </p:nvSpPr>
        <p:spPr bwMode="auto">
          <a:xfrm>
            <a:off x="3248788" y="1701804"/>
            <a:ext cx="131763" cy="131763"/>
          </a:xfrm>
          <a:custGeom>
            <a:avLst/>
            <a:gdLst>
              <a:gd name="T0" fmla="*/ 69 w 480"/>
              <a:gd name="T1" fmla="*/ 228 h 478"/>
              <a:gd name="T2" fmla="*/ 69 w 480"/>
              <a:gd name="T3" fmla="*/ 72 h 478"/>
              <a:gd name="T4" fmla="*/ 408 w 480"/>
              <a:gd name="T5" fmla="*/ 72 h 478"/>
              <a:gd name="T6" fmla="*/ 408 w 480"/>
              <a:gd name="T7" fmla="*/ 408 h 478"/>
              <a:gd name="T8" fmla="*/ 262 w 480"/>
              <a:gd name="T9" fmla="*/ 408 h 478"/>
              <a:gd name="T10" fmla="*/ 272 w 480"/>
              <a:gd name="T11" fmla="*/ 475 h 478"/>
              <a:gd name="T12" fmla="*/ 272 w 480"/>
              <a:gd name="T13" fmla="*/ 478 h 478"/>
              <a:gd name="T14" fmla="*/ 480 w 480"/>
              <a:gd name="T15" fmla="*/ 478 h 478"/>
              <a:gd name="T16" fmla="*/ 480 w 480"/>
              <a:gd name="T17" fmla="*/ 0 h 478"/>
              <a:gd name="T18" fmla="*/ 0 w 480"/>
              <a:gd name="T19" fmla="*/ 0 h 478"/>
              <a:gd name="T20" fmla="*/ 0 w 480"/>
              <a:gd name="T21" fmla="*/ 220 h 478"/>
              <a:gd name="T22" fmla="*/ 17 w 480"/>
              <a:gd name="T23" fmla="*/ 220 h 478"/>
              <a:gd name="T24" fmla="*/ 69 w 480"/>
              <a:gd name="T25" fmla="*/ 22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0" h="478">
                <a:moveTo>
                  <a:pt x="69" y="228"/>
                </a:moveTo>
                <a:lnTo>
                  <a:pt x="69" y="72"/>
                </a:lnTo>
                <a:lnTo>
                  <a:pt x="408" y="72"/>
                </a:lnTo>
                <a:lnTo>
                  <a:pt x="408" y="408"/>
                </a:lnTo>
                <a:lnTo>
                  <a:pt x="262" y="408"/>
                </a:lnTo>
                <a:cubicBezTo>
                  <a:pt x="267" y="431"/>
                  <a:pt x="272" y="453"/>
                  <a:pt x="272" y="475"/>
                </a:cubicBezTo>
                <a:cubicBezTo>
                  <a:pt x="272" y="475"/>
                  <a:pt x="272" y="478"/>
                  <a:pt x="272" y="478"/>
                </a:cubicBezTo>
                <a:lnTo>
                  <a:pt x="480" y="478"/>
                </a:lnTo>
                <a:lnTo>
                  <a:pt x="480" y="0"/>
                </a:lnTo>
                <a:lnTo>
                  <a:pt x="0" y="0"/>
                </a:lnTo>
                <a:lnTo>
                  <a:pt x="0" y="220"/>
                </a:lnTo>
                <a:cubicBezTo>
                  <a:pt x="5" y="220"/>
                  <a:pt x="12" y="220"/>
                  <a:pt x="17" y="220"/>
                </a:cubicBezTo>
                <a:cubicBezTo>
                  <a:pt x="35" y="220"/>
                  <a:pt x="52" y="223"/>
                  <a:pt x="69" y="228"/>
                </a:cubicBezTo>
                <a:close/>
              </a:path>
            </a:pathLst>
          </a:custGeom>
          <a:noFill/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54300B68-4EC2-4C4F-A0E8-F9DDCF27DE88}"/>
              </a:ext>
            </a:extLst>
          </p:cNvPr>
          <p:cNvSpPr>
            <a:spLocks/>
          </p:cNvSpPr>
          <p:nvPr/>
        </p:nvSpPr>
        <p:spPr bwMode="auto">
          <a:xfrm>
            <a:off x="3151951" y="1776418"/>
            <a:ext cx="177800" cy="111125"/>
          </a:xfrm>
          <a:custGeom>
            <a:avLst/>
            <a:gdLst>
              <a:gd name="T0" fmla="*/ 647 w 647"/>
              <a:gd name="T1" fmla="*/ 334 h 408"/>
              <a:gd name="T2" fmla="*/ 573 w 647"/>
              <a:gd name="T3" fmla="*/ 257 h 408"/>
              <a:gd name="T4" fmla="*/ 563 w 647"/>
              <a:gd name="T5" fmla="*/ 257 h 408"/>
              <a:gd name="T6" fmla="*/ 571 w 647"/>
              <a:gd name="T7" fmla="*/ 203 h 408"/>
              <a:gd name="T8" fmla="*/ 370 w 647"/>
              <a:gd name="T9" fmla="*/ 0 h 408"/>
              <a:gd name="T10" fmla="*/ 180 w 647"/>
              <a:gd name="T11" fmla="*/ 138 h 408"/>
              <a:gd name="T12" fmla="*/ 135 w 647"/>
              <a:gd name="T13" fmla="*/ 131 h 408"/>
              <a:gd name="T14" fmla="*/ 0 w 647"/>
              <a:gd name="T15" fmla="*/ 269 h 408"/>
              <a:gd name="T16" fmla="*/ 135 w 647"/>
              <a:gd name="T17" fmla="*/ 408 h 408"/>
              <a:gd name="T18" fmla="*/ 580 w 647"/>
              <a:gd name="T19" fmla="*/ 408 h 408"/>
              <a:gd name="T20" fmla="*/ 647 w 647"/>
              <a:gd name="T21" fmla="*/ 334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47" h="408">
                <a:moveTo>
                  <a:pt x="647" y="334"/>
                </a:moveTo>
                <a:cubicBezTo>
                  <a:pt x="647" y="292"/>
                  <a:pt x="613" y="257"/>
                  <a:pt x="573" y="257"/>
                </a:cubicBezTo>
                <a:cubicBezTo>
                  <a:pt x="571" y="257"/>
                  <a:pt x="568" y="257"/>
                  <a:pt x="563" y="257"/>
                </a:cubicBezTo>
                <a:cubicBezTo>
                  <a:pt x="568" y="240"/>
                  <a:pt x="571" y="222"/>
                  <a:pt x="571" y="203"/>
                </a:cubicBezTo>
                <a:cubicBezTo>
                  <a:pt x="571" y="91"/>
                  <a:pt x="482" y="0"/>
                  <a:pt x="370" y="0"/>
                </a:cubicBezTo>
                <a:cubicBezTo>
                  <a:pt x="281" y="0"/>
                  <a:pt x="207" y="57"/>
                  <a:pt x="180" y="138"/>
                </a:cubicBezTo>
                <a:cubicBezTo>
                  <a:pt x="165" y="133"/>
                  <a:pt x="150" y="131"/>
                  <a:pt x="135" y="131"/>
                </a:cubicBezTo>
                <a:cubicBezTo>
                  <a:pt x="59" y="131"/>
                  <a:pt x="0" y="193"/>
                  <a:pt x="0" y="269"/>
                </a:cubicBezTo>
                <a:cubicBezTo>
                  <a:pt x="0" y="346"/>
                  <a:pt x="61" y="408"/>
                  <a:pt x="135" y="408"/>
                </a:cubicBezTo>
                <a:lnTo>
                  <a:pt x="580" y="408"/>
                </a:lnTo>
                <a:cubicBezTo>
                  <a:pt x="617" y="405"/>
                  <a:pt x="647" y="373"/>
                  <a:pt x="647" y="334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DeveloperTools_EC7A" title="Icon of a wrench and a screwdriver">
            <a:extLst>
              <a:ext uri="{FF2B5EF4-FFF2-40B4-BE49-F238E27FC236}">
                <a16:creationId xmlns:a16="http://schemas.microsoft.com/office/drawing/2014/main" id="{D8C0797C-1ED2-4F78-96BB-95B8978596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88450" y="5427567"/>
            <a:ext cx="232131" cy="365760"/>
          </a:xfrm>
          <a:custGeom>
            <a:avLst/>
            <a:gdLst>
              <a:gd name="T0" fmla="*/ 765 w 2384"/>
              <a:gd name="T1" fmla="*/ 958 h 3756"/>
              <a:gd name="T2" fmla="*/ 765 w 2384"/>
              <a:gd name="T3" fmla="*/ 3500 h 3756"/>
              <a:gd name="T4" fmla="*/ 509 w 2384"/>
              <a:gd name="T5" fmla="*/ 3756 h 3756"/>
              <a:gd name="T6" fmla="*/ 509 w 2384"/>
              <a:gd name="T7" fmla="*/ 3756 h 3756"/>
              <a:gd name="T8" fmla="*/ 253 w 2384"/>
              <a:gd name="T9" fmla="*/ 3500 h 3756"/>
              <a:gd name="T10" fmla="*/ 253 w 2384"/>
              <a:gd name="T11" fmla="*/ 958 h 3756"/>
              <a:gd name="T12" fmla="*/ 0 w 2384"/>
              <a:gd name="T13" fmla="*/ 518 h 3756"/>
              <a:gd name="T14" fmla="*/ 509 w 2384"/>
              <a:gd name="T15" fmla="*/ 9 h 3756"/>
              <a:gd name="T16" fmla="*/ 1018 w 2384"/>
              <a:gd name="T17" fmla="*/ 518 h 3756"/>
              <a:gd name="T18" fmla="*/ 765 w 2384"/>
              <a:gd name="T19" fmla="*/ 958 h 3756"/>
              <a:gd name="T20" fmla="*/ 1503 w 2384"/>
              <a:gd name="T21" fmla="*/ 2012 h 3756"/>
              <a:gd name="T22" fmla="*/ 1503 w 2384"/>
              <a:gd name="T23" fmla="*/ 3500 h 3756"/>
              <a:gd name="T24" fmla="*/ 1759 w 2384"/>
              <a:gd name="T25" fmla="*/ 3756 h 3756"/>
              <a:gd name="T26" fmla="*/ 1759 w 2384"/>
              <a:gd name="T27" fmla="*/ 3756 h 3756"/>
              <a:gd name="T28" fmla="*/ 2015 w 2384"/>
              <a:gd name="T29" fmla="*/ 3500 h 3756"/>
              <a:gd name="T30" fmla="*/ 2015 w 2384"/>
              <a:gd name="T31" fmla="*/ 2012 h 3756"/>
              <a:gd name="T32" fmla="*/ 509 w 2384"/>
              <a:gd name="T33" fmla="*/ 0 h 3756"/>
              <a:gd name="T34" fmla="*/ 509 w 2384"/>
              <a:gd name="T35" fmla="*/ 509 h 3756"/>
              <a:gd name="T36" fmla="*/ 1134 w 2384"/>
              <a:gd name="T37" fmla="*/ 2012 h 3756"/>
              <a:gd name="T38" fmla="*/ 2384 w 2384"/>
              <a:gd name="T39" fmla="*/ 2012 h 3756"/>
              <a:gd name="T40" fmla="*/ 1759 w 2384"/>
              <a:gd name="T41" fmla="*/ 2012 h 3756"/>
              <a:gd name="T42" fmla="*/ 1759 w 2384"/>
              <a:gd name="T43" fmla="*/ 711 h 3756"/>
              <a:gd name="T44" fmla="*/ 2015 w 2384"/>
              <a:gd name="T45" fmla="*/ 9 h 3756"/>
              <a:gd name="T46" fmla="*/ 1503 w 2384"/>
              <a:gd name="T47" fmla="*/ 9 h 3756"/>
              <a:gd name="T48" fmla="*/ 1503 w 2384"/>
              <a:gd name="T49" fmla="*/ 510 h 3756"/>
              <a:gd name="T50" fmla="*/ 1759 w 2384"/>
              <a:gd name="T51" fmla="*/ 756 h 3756"/>
              <a:gd name="T52" fmla="*/ 2015 w 2384"/>
              <a:gd name="T53" fmla="*/ 510 h 3756"/>
              <a:gd name="T54" fmla="*/ 2015 w 2384"/>
              <a:gd name="T55" fmla="*/ 9 h 3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384" h="3756">
                <a:moveTo>
                  <a:pt x="765" y="958"/>
                </a:moveTo>
                <a:cubicBezTo>
                  <a:pt x="765" y="3500"/>
                  <a:pt x="765" y="3500"/>
                  <a:pt x="765" y="3500"/>
                </a:cubicBezTo>
                <a:cubicBezTo>
                  <a:pt x="765" y="3641"/>
                  <a:pt x="650" y="3756"/>
                  <a:pt x="509" y="3756"/>
                </a:cubicBezTo>
                <a:cubicBezTo>
                  <a:pt x="509" y="3756"/>
                  <a:pt x="509" y="3756"/>
                  <a:pt x="509" y="3756"/>
                </a:cubicBezTo>
                <a:cubicBezTo>
                  <a:pt x="368" y="3756"/>
                  <a:pt x="253" y="3641"/>
                  <a:pt x="253" y="3500"/>
                </a:cubicBezTo>
                <a:cubicBezTo>
                  <a:pt x="253" y="958"/>
                  <a:pt x="253" y="958"/>
                  <a:pt x="253" y="958"/>
                </a:cubicBezTo>
                <a:cubicBezTo>
                  <a:pt x="102" y="869"/>
                  <a:pt x="0" y="706"/>
                  <a:pt x="0" y="518"/>
                </a:cubicBezTo>
                <a:cubicBezTo>
                  <a:pt x="0" y="237"/>
                  <a:pt x="228" y="9"/>
                  <a:pt x="509" y="9"/>
                </a:cubicBezTo>
                <a:cubicBezTo>
                  <a:pt x="790" y="9"/>
                  <a:pt x="1018" y="237"/>
                  <a:pt x="1018" y="518"/>
                </a:cubicBezTo>
                <a:cubicBezTo>
                  <a:pt x="1018" y="706"/>
                  <a:pt x="916" y="869"/>
                  <a:pt x="765" y="958"/>
                </a:cubicBezTo>
                <a:close/>
                <a:moveTo>
                  <a:pt x="1503" y="2012"/>
                </a:moveTo>
                <a:cubicBezTo>
                  <a:pt x="1503" y="3500"/>
                  <a:pt x="1503" y="3500"/>
                  <a:pt x="1503" y="3500"/>
                </a:cubicBezTo>
                <a:cubicBezTo>
                  <a:pt x="1503" y="3641"/>
                  <a:pt x="1618" y="3756"/>
                  <a:pt x="1759" y="3756"/>
                </a:cubicBezTo>
                <a:cubicBezTo>
                  <a:pt x="1759" y="3756"/>
                  <a:pt x="1759" y="3756"/>
                  <a:pt x="1759" y="3756"/>
                </a:cubicBezTo>
                <a:cubicBezTo>
                  <a:pt x="1900" y="3756"/>
                  <a:pt x="2015" y="3641"/>
                  <a:pt x="2015" y="3500"/>
                </a:cubicBezTo>
                <a:cubicBezTo>
                  <a:pt x="2015" y="2012"/>
                  <a:pt x="2015" y="2012"/>
                  <a:pt x="2015" y="2012"/>
                </a:cubicBezTo>
                <a:moveTo>
                  <a:pt x="509" y="0"/>
                </a:moveTo>
                <a:cubicBezTo>
                  <a:pt x="509" y="509"/>
                  <a:pt x="509" y="509"/>
                  <a:pt x="509" y="509"/>
                </a:cubicBezTo>
                <a:moveTo>
                  <a:pt x="1134" y="2012"/>
                </a:moveTo>
                <a:cubicBezTo>
                  <a:pt x="2384" y="2012"/>
                  <a:pt x="2384" y="2012"/>
                  <a:pt x="2384" y="2012"/>
                </a:cubicBezTo>
                <a:moveTo>
                  <a:pt x="1759" y="2012"/>
                </a:moveTo>
                <a:cubicBezTo>
                  <a:pt x="1759" y="711"/>
                  <a:pt x="1759" y="711"/>
                  <a:pt x="1759" y="711"/>
                </a:cubicBezTo>
                <a:moveTo>
                  <a:pt x="2015" y="9"/>
                </a:moveTo>
                <a:cubicBezTo>
                  <a:pt x="1503" y="9"/>
                  <a:pt x="1503" y="9"/>
                  <a:pt x="1503" y="9"/>
                </a:cubicBezTo>
                <a:cubicBezTo>
                  <a:pt x="1503" y="510"/>
                  <a:pt x="1503" y="510"/>
                  <a:pt x="1503" y="510"/>
                </a:cubicBezTo>
                <a:cubicBezTo>
                  <a:pt x="1759" y="756"/>
                  <a:pt x="1759" y="756"/>
                  <a:pt x="1759" y="756"/>
                </a:cubicBezTo>
                <a:cubicBezTo>
                  <a:pt x="2015" y="510"/>
                  <a:pt x="2015" y="510"/>
                  <a:pt x="2015" y="510"/>
                </a:cubicBezTo>
                <a:lnTo>
                  <a:pt x="2015" y="9"/>
                </a:lnTo>
                <a:close/>
              </a:path>
            </a:pathLst>
          </a:custGeom>
          <a:noFill/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D11BF4-D4BA-4375-BEDE-EC18BD9519A0}"/>
              </a:ext>
            </a:extLst>
          </p:cNvPr>
          <p:cNvSpPr/>
          <p:nvPr/>
        </p:nvSpPr>
        <p:spPr bwMode="auto">
          <a:xfrm>
            <a:off x="4389437" y="3594644"/>
            <a:ext cx="4419600" cy="365760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Bing Spell Check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0A18A8-A582-4374-88AD-EF77697683C4}"/>
              </a:ext>
            </a:extLst>
          </p:cNvPr>
          <p:cNvSpPr/>
          <p:nvPr/>
        </p:nvSpPr>
        <p:spPr bwMode="auto">
          <a:xfrm>
            <a:off x="4389437" y="3964515"/>
            <a:ext cx="4419600" cy="365760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Sentiment Analysis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A75A077-4176-4BD3-9857-C011FCE9C318}"/>
              </a:ext>
            </a:extLst>
          </p:cNvPr>
          <p:cNvSpPr/>
          <p:nvPr/>
        </p:nvSpPr>
        <p:spPr bwMode="auto">
          <a:xfrm>
            <a:off x="4389437" y="4334384"/>
            <a:ext cx="4419600" cy="365760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Language Translation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C44EACA-EB62-4535-B87A-C4445B4979E9}"/>
              </a:ext>
            </a:extLst>
          </p:cNvPr>
          <p:cNvSpPr txBox="1">
            <a:spLocks/>
          </p:cNvSpPr>
          <p:nvPr/>
        </p:nvSpPr>
        <p:spPr>
          <a:xfrm>
            <a:off x="0" y="17462"/>
            <a:ext cx="115824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all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j-ea"/>
                <a:cs typeface="Segoe UI Semibold"/>
              </a:rPr>
              <a:t>Technical Stack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D2ACA54-C9B1-4940-82BB-8878B98C8A3F}"/>
              </a:ext>
            </a:extLst>
          </p:cNvPr>
          <p:cNvCxnSpPr>
            <a:cxnSpLocks/>
          </p:cNvCxnSpPr>
          <p:nvPr/>
        </p:nvCxnSpPr>
        <p:spPr>
          <a:xfrm>
            <a:off x="3116451" y="718352"/>
            <a:ext cx="612419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30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BD03B-F276-42E4-86C2-3FA845A4B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75489"/>
          </a:xfrm>
        </p:spPr>
        <p:txBody>
          <a:bodyPr/>
          <a:lstStyle/>
          <a:p>
            <a:r>
              <a:rPr lang="en-US">
                <a:latin typeface="Segoe UI"/>
                <a:cs typeface="Segoe UI"/>
              </a:rPr>
              <a:t>LUIS </a:t>
            </a:r>
            <a:r>
              <a:rPr lang="en-US">
                <a:latin typeface="Segoe UI Semibold"/>
                <a:cs typeface="Segoe UI Semibold"/>
              </a:rPr>
              <a:t>Schema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F48D880-E8F8-4DF3-8964-9FFF64D77C6B}"/>
              </a:ext>
            </a:extLst>
          </p:cNvPr>
          <p:cNvSpPr/>
          <p:nvPr/>
        </p:nvSpPr>
        <p:spPr>
          <a:xfrm>
            <a:off x="3505444" y="4172548"/>
            <a:ext cx="1627909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Search &amp; Browse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1C9046-BCC8-4EBE-BAD7-08B20EA8D78B}"/>
              </a:ext>
            </a:extLst>
          </p:cNvPr>
          <p:cNvSpPr/>
          <p:nvPr/>
        </p:nvSpPr>
        <p:spPr>
          <a:xfrm>
            <a:off x="3531076" y="4710280"/>
            <a:ext cx="1627909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Ordering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F19934-B938-454A-8CF5-AFCABB4E9BAD}"/>
              </a:ext>
            </a:extLst>
          </p:cNvPr>
          <p:cNvSpPr/>
          <p:nvPr/>
        </p:nvSpPr>
        <p:spPr>
          <a:xfrm>
            <a:off x="3556014" y="5248012"/>
            <a:ext cx="1627909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Shipping &amp; Delivery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C0F8B7-7083-455F-A641-7A225E404406}"/>
              </a:ext>
            </a:extLst>
          </p:cNvPr>
          <p:cNvSpPr/>
          <p:nvPr/>
        </p:nvSpPr>
        <p:spPr>
          <a:xfrm>
            <a:off x="595298" y="1649460"/>
            <a:ext cx="1627909" cy="66501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Shopping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2645EC-B5C5-4F35-899F-ADD38D5ECFB7}"/>
              </a:ext>
            </a:extLst>
          </p:cNvPr>
          <p:cNvSpPr/>
          <p:nvPr/>
        </p:nvSpPr>
        <p:spPr>
          <a:xfrm>
            <a:off x="595297" y="2653915"/>
            <a:ext cx="1627909" cy="66501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Support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FC2D9D-B431-4CF0-A517-BEB41635252E}"/>
              </a:ext>
            </a:extLst>
          </p:cNvPr>
          <p:cNvSpPr/>
          <p:nvPr/>
        </p:nvSpPr>
        <p:spPr>
          <a:xfrm>
            <a:off x="595297" y="3658370"/>
            <a:ext cx="1627909" cy="66501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Feedback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022FA6-D477-41E4-9C71-F3FA70EDB0FF}"/>
              </a:ext>
            </a:extLst>
          </p:cNvPr>
          <p:cNvSpPr/>
          <p:nvPr/>
        </p:nvSpPr>
        <p:spPr>
          <a:xfrm>
            <a:off x="3580952" y="946156"/>
            <a:ext cx="1627909" cy="457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Add to cart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01D4E9-BC3A-44A5-AA20-38B60B147218}"/>
              </a:ext>
            </a:extLst>
          </p:cNvPr>
          <p:cNvSpPr/>
          <p:nvPr/>
        </p:nvSpPr>
        <p:spPr>
          <a:xfrm>
            <a:off x="3580952" y="1483888"/>
            <a:ext cx="1627909" cy="457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Buy Item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AF2BE2-C918-4F74-BA6A-3DD181380A63}"/>
              </a:ext>
            </a:extLst>
          </p:cNvPr>
          <p:cNvCxnSpPr>
            <a:stCxn id="8" idx="6"/>
            <a:endCxn id="11" idx="2"/>
          </p:cNvCxnSpPr>
          <p:nvPr/>
        </p:nvCxnSpPr>
        <p:spPr>
          <a:xfrm flipV="1">
            <a:off x="2223207" y="1174756"/>
            <a:ext cx="1357745" cy="8072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44FA44-2FA0-4B92-BA30-7B2DCC93E990}"/>
              </a:ext>
            </a:extLst>
          </p:cNvPr>
          <p:cNvCxnSpPr>
            <a:stCxn id="8" idx="6"/>
            <a:endCxn id="12" idx="2"/>
          </p:cNvCxnSpPr>
          <p:nvPr/>
        </p:nvCxnSpPr>
        <p:spPr>
          <a:xfrm flipV="1">
            <a:off x="2223207" y="1712488"/>
            <a:ext cx="1357745" cy="2694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C823DA-E2CC-445A-B73A-10B37CE64494}"/>
              </a:ext>
            </a:extLst>
          </p:cNvPr>
          <p:cNvCxnSpPr>
            <a:cxnSpLocks/>
            <a:stCxn id="10" idx="6"/>
            <a:endCxn id="4" idx="2"/>
          </p:cNvCxnSpPr>
          <p:nvPr/>
        </p:nvCxnSpPr>
        <p:spPr>
          <a:xfrm>
            <a:off x="2223206" y="3990879"/>
            <a:ext cx="1282238" cy="4102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4F9D6D-E18A-4E9C-8BA8-A15B4561112B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>
            <a:off x="2223206" y="3990879"/>
            <a:ext cx="1307870" cy="948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6D9E38-11FE-4079-9377-FE5D92CE9C99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>
            <a:off x="2223206" y="3990879"/>
            <a:ext cx="1332808" cy="14857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D5C532-090B-4AB5-9BE2-5270EC2D637C}"/>
              </a:ext>
            </a:extLst>
          </p:cNvPr>
          <p:cNvCxnSpPr>
            <a:cxnSpLocks/>
            <a:stCxn id="10" idx="6"/>
            <a:endCxn id="7" idx="2"/>
          </p:cNvCxnSpPr>
          <p:nvPr/>
        </p:nvCxnSpPr>
        <p:spPr>
          <a:xfrm>
            <a:off x="2223206" y="3990879"/>
            <a:ext cx="1357746" cy="2023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4C16AD3-CCEE-4073-875C-3CF5870E7E55}"/>
              </a:ext>
            </a:extLst>
          </p:cNvPr>
          <p:cNvSpPr/>
          <p:nvPr/>
        </p:nvSpPr>
        <p:spPr>
          <a:xfrm>
            <a:off x="3580952" y="2021620"/>
            <a:ext cx="1627909" cy="457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Find Item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0AE5D89-3B43-45BA-8D63-DD9347FA366B}"/>
              </a:ext>
            </a:extLst>
          </p:cNvPr>
          <p:cNvCxnSpPr>
            <a:cxnSpLocks/>
            <a:stCxn id="8" idx="6"/>
            <a:endCxn id="34" idx="2"/>
          </p:cNvCxnSpPr>
          <p:nvPr/>
        </p:nvCxnSpPr>
        <p:spPr>
          <a:xfrm>
            <a:off x="2223207" y="1981969"/>
            <a:ext cx="1357745" cy="2682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4142AD00-4DA1-4127-9DD1-71B6F8F7AB5D}"/>
              </a:ext>
            </a:extLst>
          </p:cNvPr>
          <p:cNvSpPr/>
          <p:nvPr/>
        </p:nvSpPr>
        <p:spPr>
          <a:xfrm rot="16200000">
            <a:off x="1205587" y="3687465"/>
            <a:ext cx="356065" cy="1627908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08E921-5CC5-48AA-B9DC-038A2DE1B9A6}"/>
              </a:ext>
            </a:extLst>
          </p:cNvPr>
          <p:cNvSpPr txBox="1"/>
          <p:nvPr/>
        </p:nvSpPr>
        <p:spPr>
          <a:xfrm>
            <a:off x="379513" y="4769272"/>
            <a:ext cx="190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Top Level Intents</a:t>
            </a: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79CB0EA7-88E5-4763-B371-2C0E875705F8}"/>
              </a:ext>
            </a:extLst>
          </p:cNvPr>
          <p:cNvSpPr/>
          <p:nvPr/>
        </p:nvSpPr>
        <p:spPr>
          <a:xfrm rot="5400000">
            <a:off x="4252652" y="5548534"/>
            <a:ext cx="249379" cy="1578033"/>
          </a:xfrm>
          <a:prstGeom prst="rightBrace">
            <a:avLst>
              <a:gd name="adj1" fmla="val 8333"/>
              <a:gd name="adj2" fmla="val 5046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E40F74-675F-48E5-825A-FEF1B4527480}"/>
              </a:ext>
            </a:extLst>
          </p:cNvPr>
          <p:cNvSpPr txBox="1"/>
          <p:nvPr/>
        </p:nvSpPr>
        <p:spPr>
          <a:xfrm>
            <a:off x="2938254" y="6485395"/>
            <a:ext cx="291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Child Level Intents</a:t>
            </a:r>
          </a:p>
        </p:txBody>
      </p:sp>
      <p:sp>
        <p:nvSpPr>
          <p:cNvPr id="3" name="Callout: Bent Line with Accent Bar 2">
            <a:extLst>
              <a:ext uri="{FF2B5EF4-FFF2-40B4-BE49-F238E27FC236}">
                <a16:creationId xmlns:a16="http://schemas.microsoft.com/office/drawing/2014/main" id="{578C3146-E6B1-4BD4-8E18-E91E21B14342}"/>
              </a:ext>
            </a:extLst>
          </p:cNvPr>
          <p:cNvSpPr/>
          <p:nvPr/>
        </p:nvSpPr>
        <p:spPr>
          <a:xfrm>
            <a:off x="6806292" y="714263"/>
            <a:ext cx="4153595" cy="50569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6580"/>
              <a:gd name="adj6" fmla="val -40220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Please add pizza cheese to my cart.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Can you add tide laundry powder to my cart?</a:t>
            </a:r>
          </a:p>
        </p:txBody>
      </p:sp>
      <p:sp>
        <p:nvSpPr>
          <p:cNvPr id="25" name="Callout: Bent Line with Accent Bar 24">
            <a:extLst>
              <a:ext uri="{FF2B5EF4-FFF2-40B4-BE49-F238E27FC236}">
                <a16:creationId xmlns:a16="http://schemas.microsoft.com/office/drawing/2014/main" id="{79D895AB-0261-49DF-91C2-0A0103834C3A}"/>
              </a:ext>
            </a:extLst>
          </p:cNvPr>
          <p:cNvSpPr/>
          <p:nvPr/>
        </p:nvSpPr>
        <p:spPr>
          <a:xfrm>
            <a:off x="6806293" y="1536944"/>
            <a:ext cx="4153595" cy="38725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8917"/>
              <a:gd name="adj6" fmla="val -40464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 am looking for a red jacket for men.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Can you find a wireless mouse for me?</a:t>
            </a:r>
          </a:p>
        </p:txBody>
      </p:sp>
      <p:sp>
        <p:nvSpPr>
          <p:cNvPr id="26" name="Callout: Bent Line with Accent Bar 25">
            <a:extLst>
              <a:ext uri="{FF2B5EF4-FFF2-40B4-BE49-F238E27FC236}">
                <a16:creationId xmlns:a16="http://schemas.microsoft.com/office/drawing/2014/main" id="{C1B25315-0DAC-4818-B2CE-700A545588D5}"/>
              </a:ext>
            </a:extLst>
          </p:cNvPr>
          <p:cNvSpPr/>
          <p:nvPr/>
        </p:nvSpPr>
        <p:spPr>
          <a:xfrm>
            <a:off x="6811834" y="5008060"/>
            <a:ext cx="4153595" cy="25957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632"/>
              <a:gd name="adj6" fmla="val -41663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I've received my phone with broken packaging. 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Thanks for the timely delivery of my laptop.</a:t>
            </a:r>
          </a:p>
        </p:txBody>
      </p:sp>
      <p:sp>
        <p:nvSpPr>
          <p:cNvPr id="27" name="Callout: Bent Line with Accent Bar 26">
            <a:extLst>
              <a:ext uri="{FF2B5EF4-FFF2-40B4-BE49-F238E27FC236}">
                <a16:creationId xmlns:a16="http://schemas.microsoft.com/office/drawing/2014/main" id="{619B945D-3110-4B4A-B3BF-F602E3BB74DF}"/>
              </a:ext>
            </a:extLst>
          </p:cNvPr>
          <p:cNvSpPr/>
          <p:nvPr/>
        </p:nvSpPr>
        <p:spPr>
          <a:xfrm>
            <a:off x="6806295" y="5758976"/>
            <a:ext cx="4153595" cy="416131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8305"/>
              <a:gd name="adj6" fmla="val -40684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 have not received my refund even after 10 days. Can you please look into it?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 requested to return my broken toy, but no one has come to pick it up.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BF7C00-8794-4605-91F3-52945093C479}"/>
              </a:ext>
            </a:extLst>
          </p:cNvPr>
          <p:cNvSpPr/>
          <p:nvPr/>
        </p:nvSpPr>
        <p:spPr>
          <a:xfrm>
            <a:off x="3549085" y="2559352"/>
            <a:ext cx="1627909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Track Order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1C2DFA-9838-43B1-8F4C-C7DA984BB4D7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 flipV="1">
            <a:off x="2223206" y="2787952"/>
            <a:ext cx="1325879" cy="1984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892F29CA-E303-4907-901D-66E8C7D5E133}"/>
              </a:ext>
            </a:extLst>
          </p:cNvPr>
          <p:cNvSpPr/>
          <p:nvPr/>
        </p:nvSpPr>
        <p:spPr>
          <a:xfrm>
            <a:off x="3543546" y="3097084"/>
            <a:ext cx="1627909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Connect with Human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9339E17-FFEC-4F72-A72A-E3E2562031B6}"/>
              </a:ext>
            </a:extLst>
          </p:cNvPr>
          <p:cNvCxnSpPr>
            <a:cxnSpLocks/>
            <a:stCxn id="9" idx="6"/>
            <a:endCxn id="43" idx="2"/>
          </p:cNvCxnSpPr>
          <p:nvPr/>
        </p:nvCxnSpPr>
        <p:spPr>
          <a:xfrm>
            <a:off x="2223206" y="2986424"/>
            <a:ext cx="1320340" cy="3392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Callout: Bent Line with Accent Bar 44">
            <a:extLst>
              <a:ext uri="{FF2B5EF4-FFF2-40B4-BE49-F238E27FC236}">
                <a16:creationId xmlns:a16="http://schemas.microsoft.com/office/drawing/2014/main" id="{42B26189-4C68-4809-8712-D999FF0B19BA}"/>
              </a:ext>
            </a:extLst>
          </p:cNvPr>
          <p:cNvSpPr/>
          <p:nvPr/>
        </p:nvSpPr>
        <p:spPr>
          <a:xfrm>
            <a:off x="6811834" y="2310345"/>
            <a:ext cx="4153595" cy="31280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5772"/>
              <a:gd name="adj6" fmla="val -41705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Where is my order 456378?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Can you please track my order 783275832?</a:t>
            </a:r>
          </a:p>
        </p:txBody>
      </p:sp>
      <p:sp>
        <p:nvSpPr>
          <p:cNvPr id="47" name="Callout: Bent Line with Accent Bar 46">
            <a:extLst>
              <a:ext uri="{FF2B5EF4-FFF2-40B4-BE49-F238E27FC236}">
                <a16:creationId xmlns:a16="http://schemas.microsoft.com/office/drawing/2014/main" id="{88EE41BD-52F6-4BAB-B5C0-61C547870053}"/>
              </a:ext>
            </a:extLst>
          </p:cNvPr>
          <p:cNvSpPr/>
          <p:nvPr/>
        </p:nvSpPr>
        <p:spPr>
          <a:xfrm>
            <a:off x="6806295" y="3008187"/>
            <a:ext cx="4153595" cy="31788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0231"/>
              <a:gd name="adj6" fmla="val -40986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This is not helping. 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Can you connect me to a customer service agent?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F18C73-C880-4EBE-87BE-A71E0A790CDF}"/>
              </a:ext>
            </a:extLst>
          </p:cNvPr>
          <p:cNvSpPr/>
          <p:nvPr/>
        </p:nvSpPr>
        <p:spPr>
          <a:xfrm>
            <a:off x="3509601" y="3634816"/>
            <a:ext cx="1627909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Policy / Rules</a:t>
            </a:r>
          </a:p>
        </p:txBody>
      </p:sp>
      <p:sp>
        <p:nvSpPr>
          <p:cNvPr id="46" name="Callout: Bent Line with Accent Bar 45">
            <a:extLst>
              <a:ext uri="{FF2B5EF4-FFF2-40B4-BE49-F238E27FC236}">
                <a16:creationId xmlns:a16="http://schemas.microsoft.com/office/drawing/2014/main" id="{78922C0A-25B6-4C77-B229-0A33333E55CB}"/>
              </a:ext>
            </a:extLst>
          </p:cNvPr>
          <p:cNvSpPr/>
          <p:nvPr/>
        </p:nvSpPr>
        <p:spPr>
          <a:xfrm>
            <a:off x="6806294" y="3699958"/>
            <a:ext cx="4153595" cy="31788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1515"/>
              <a:gd name="adj6" fmla="val -4293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What is the return policy?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How many days does it take to get my refund?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D751D5-A084-4A69-8756-AF5A87338960}"/>
              </a:ext>
            </a:extLst>
          </p:cNvPr>
          <p:cNvSpPr/>
          <p:nvPr/>
        </p:nvSpPr>
        <p:spPr>
          <a:xfrm>
            <a:off x="3580952" y="5785743"/>
            <a:ext cx="1627909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Returns &amp; Refunds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12DD2CB-49D4-4AF7-83E1-9CDDF0C5CE90}"/>
              </a:ext>
            </a:extLst>
          </p:cNvPr>
          <p:cNvSpPr/>
          <p:nvPr/>
        </p:nvSpPr>
        <p:spPr>
          <a:xfrm>
            <a:off x="3530380" y="4193501"/>
            <a:ext cx="1627909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Search &amp; Browse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2FBB28A-EAF9-4991-B9ED-FD4EE09587FE}"/>
              </a:ext>
            </a:extLst>
          </p:cNvPr>
          <p:cNvSpPr/>
          <p:nvPr/>
        </p:nvSpPr>
        <p:spPr>
          <a:xfrm>
            <a:off x="3556012" y="4731233"/>
            <a:ext cx="1627909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Ordering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6E317FF-3B11-4034-B26D-BABB82817055}"/>
              </a:ext>
            </a:extLst>
          </p:cNvPr>
          <p:cNvSpPr/>
          <p:nvPr/>
        </p:nvSpPr>
        <p:spPr>
          <a:xfrm>
            <a:off x="3580950" y="5268965"/>
            <a:ext cx="1627909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Shipping &amp; Delivery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49150BC-277F-477A-A163-DB750DC27A40}"/>
              </a:ext>
            </a:extLst>
          </p:cNvPr>
          <p:cNvSpPr/>
          <p:nvPr/>
        </p:nvSpPr>
        <p:spPr>
          <a:xfrm>
            <a:off x="3605888" y="967109"/>
            <a:ext cx="1627909" cy="457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Add to cart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ED037B2-90FE-4511-8654-0BDC872312CE}"/>
              </a:ext>
            </a:extLst>
          </p:cNvPr>
          <p:cNvSpPr/>
          <p:nvPr/>
        </p:nvSpPr>
        <p:spPr>
          <a:xfrm>
            <a:off x="3605888" y="1504841"/>
            <a:ext cx="1627909" cy="457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Buy Item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071CD8-3803-4FB4-A433-2902358ADAF7}"/>
              </a:ext>
            </a:extLst>
          </p:cNvPr>
          <p:cNvSpPr/>
          <p:nvPr/>
        </p:nvSpPr>
        <p:spPr>
          <a:xfrm>
            <a:off x="3605888" y="2042573"/>
            <a:ext cx="1627909" cy="457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Find Item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3DE0C4-1C1E-4DF5-9A51-06E017733D9D}"/>
              </a:ext>
            </a:extLst>
          </p:cNvPr>
          <p:cNvSpPr/>
          <p:nvPr/>
        </p:nvSpPr>
        <p:spPr>
          <a:xfrm>
            <a:off x="3574021" y="2580305"/>
            <a:ext cx="1627909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Track Order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4D2CBA7-60FD-4F15-B319-7BED4461ABD5}"/>
              </a:ext>
            </a:extLst>
          </p:cNvPr>
          <p:cNvSpPr/>
          <p:nvPr/>
        </p:nvSpPr>
        <p:spPr>
          <a:xfrm>
            <a:off x="3568482" y="3118037"/>
            <a:ext cx="1627909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Connect with Human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56B9BAA-6BFE-406F-A124-152998CA4786}"/>
              </a:ext>
            </a:extLst>
          </p:cNvPr>
          <p:cNvSpPr/>
          <p:nvPr/>
        </p:nvSpPr>
        <p:spPr>
          <a:xfrm>
            <a:off x="3534537" y="3655769"/>
            <a:ext cx="1627909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Policy / Rules</a:t>
            </a: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8418EAD9-552C-4FE3-98BA-83F027E2E7CC}"/>
              </a:ext>
            </a:extLst>
          </p:cNvPr>
          <p:cNvSpPr/>
          <p:nvPr/>
        </p:nvSpPr>
        <p:spPr>
          <a:xfrm rot="10800000">
            <a:off x="10734376" y="1528659"/>
            <a:ext cx="1268361" cy="505629"/>
          </a:xfrm>
          <a:prstGeom prst="homePlate">
            <a:avLst>
              <a:gd name="adj" fmla="val 4270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36030D-D152-43CA-9A50-BD345D95EA6C}"/>
              </a:ext>
            </a:extLst>
          </p:cNvPr>
          <p:cNvSpPr txBox="1"/>
          <p:nvPr/>
        </p:nvSpPr>
        <p:spPr>
          <a:xfrm>
            <a:off x="10999848" y="1572902"/>
            <a:ext cx="1002889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Bing Custom Search</a:t>
            </a:r>
          </a:p>
        </p:txBody>
      </p:sp>
      <p:sp>
        <p:nvSpPr>
          <p:cNvPr id="57" name="Arrow: Pentagon 56">
            <a:extLst>
              <a:ext uri="{FF2B5EF4-FFF2-40B4-BE49-F238E27FC236}">
                <a16:creationId xmlns:a16="http://schemas.microsoft.com/office/drawing/2014/main" id="{3A180B4D-66E5-40BB-BD52-5C6766B8E805}"/>
              </a:ext>
            </a:extLst>
          </p:cNvPr>
          <p:cNvSpPr/>
          <p:nvPr/>
        </p:nvSpPr>
        <p:spPr>
          <a:xfrm rot="10800000">
            <a:off x="10734376" y="3614362"/>
            <a:ext cx="1268361" cy="505629"/>
          </a:xfrm>
          <a:prstGeom prst="homePlate">
            <a:avLst>
              <a:gd name="adj" fmla="val 4270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655717-0C53-4A92-87A7-569435E9D853}"/>
              </a:ext>
            </a:extLst>
          </p:cNvPr>
          <p:cNvSpPr txBox="1"/>
          <p:nvPr/>
        </p:nvSpPr>
        <p:spPr>
          <a:xfrm>
            <a:off x="10999848" y="3739721"/>
            <a:ext cx="10028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QnA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Maker</a:t>
            </a:r>
          </a:p>
        </p:txBody>
      </p:sp>
      <p:sp>
        <p:nvSpPr>
          <p:cNvPr id="59" name="Arrow: Pentagon 58">
            <a:extLst>
              <a:ext uri="{FF2B5EF4-FFF2-40B4-BE49-F238E27FC236}">
                <a16:creationId xmlns:a16="http://schemas.microsoft.com/office/drawing/2014/main" id="{4AAEEE24-0EB6-447F-A372-43A413029B67}"/>
              </a:ext>
            </a:extLst>
          </p:cNvPr>
          <p:cNvSpPr/>
          <p:nvPr/>
        </p:nvSpPr>
        <p:spPr>
          <a:xfrm rot="10800000">
            <a:off x="10726998" y="4841834"/>
            <a:ext cx="1268361" cy="505629"/>
          </a:xfrm>
          <a:prstGeom prst="homePlate">
            <a:avLst>
              <a:gd name="adj" fmla="val 4270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2FA1B7-4CB9-46F5-9C18-56AFD9A6F156}"/>
              </a:ext>
            </a:extLst>
          </p:cNvPr>
          <p:cNvSpPr txBox="1"/>
          <p:nvPr/>
        </p:nvSpPr>
        <p:spPr>
          <a:xfrm>
            <a:off x="10999848" y="4897478"/>
            <a:ext cx="10028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Sentiment Analytics</a:t>
            </a:r>
          </a:p>
        </p:txBody>
      </p:sp>
      <p:sp>
        <p:nvSpPr>
          <p:cNvPr id="61" name="Arrow: Pentagon 60">
            <a:extLst>
              <a:ext uri="{FF2B5EF4-FFF2-40B4-BE49-F238E27FC236}">
                <a16:creationId xmlns:a16="http://schemas.microsoft.com/office/drawing/2014/main" id="{46C5AA72-16CB-4174-A3F5-9EBDE2A38DD0}"/>
              </a:ext>
            </a:extLst>
          </p:cNvPr>
          <p:cNvSpPr/>
          <p:nvPr/>
        </p:nvSpPr>
        <p:spPr>
          <a:xfrm rot="10800000">
            <a:off x="10726998" y="2245639"/>
            <a:ext cx="1268361" cy="505629"/>
          </a:xfrm>
          <a:prstGeom prst="homePlate">
            <a:avLst>
              <a:gd name="adj" fmla="val 4270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4009D80-5A53-4C3C-ACE4-43774628E9F2}"/>
              </a:ext>
            </a:extLst>
          </p:cNvPr>
          <p:cNvSpPr txBox="1"/>
          <p:nvPr/>
        </p:nvSpPr>
        <p:spPr>
          <a:xfrm>
            <a:off x="10999848" y="2301283"/>
            <a:ext cx="10028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Speech Integration</a:t>
            </a:r>
          </a:p>
        </p:txBody>
      </p:sp>
    </p:spTree>
    <p:extLst>
      <p:ext uri="{BB962C8B-B14F-4D97-AF65-F5344CB8AC3E}">
        <p14:creationId xmlns:p14="http://schemas.microsoft.com/office/powerpoint/2010/main" val="175394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/>
              <a:t>A Deeper Look at LUIS</a:t>
            </a:r>
          </a:p>
        </p:txBody>
      </p:sp>
    </p:spTree>
    <p:extLst>
      <p:ext uri="{BB962C8B-B14F-4D97-AF65-F5344CB8AC3E}">
        <p14:creationId xmlns:p14="http://schemas.microsoft.com/office/powerpoint/2010/main" val="11491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FED6B3-6043-9147-89A3-9A02201F9D8D}"/>
              </a:ext>
            </a:extLst>
          </p:cNvPr>
          <p:cNvSpPr/>
          <p:nvPr/>
        </p:nvSpPr>
        <p:spPr bwMode="auto">
          <a:xfrm>
            <a:off x="0" y="1876959"/>
            <a:ext cx="12192000" cy="50292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Development Lifecycle: </a:t>
            </a:r>
            <a:r>
              <a:rPr lang="en-US">
                <a:solidFill>
                  <a:srgbClr val="E4008C"/>
                </a:solidFill>
              </a:rPr>
              <a:t>LUIS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4C8898-509B-234C-960F-6AD92C0BA45A}"/>
              </a:ext>
            </a:extLst>
          </p:cNvPr>
          <p:cNvSpPr/>
          <p:nvPr/>
        </p:nvSpPr>
        <p:spPr bwMode="auto">
          <a:xfrm>
            <a:off x="5734492" y="2510444"/>
            <a:ext cx="6357757" cy="2410691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660716-3933-4C6D-82EC-3613FD755C4D}"/>
              </a:ext>
            </a:extLst>
          </p:cNvPr>
          <p:cNvSpPr txBox="1">
            <a:spLocks/>
          </p:cNvSpPr>
          <p:nvPr/>
        </p:nvSpPr>
        <p:spPr>
          <a:xfrm>
            <a:off x="606708" y="1206317"/>
            <a:ext cx="1101852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An iterative approach using Active Learning</a:t>
            </a:r>
          </a:p>
        </p:txBody>
      </p: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1B6B6BA9-6DF5-2547-A233-78B66AA8C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884" y="2195129"/>
            <a:ext cx="5357267" cy="39787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62C92E4-91BB-6441-A767-A84C0079E971}"/>
              </a:ext>
            </a:extLst>
          </p:cNvPr>
          <p:cNvSpPr/>
          <p:nvPr/>
        </p:nvSpPr>
        <p:spPr bwMode="auto">
          <a:xfrm>
            <a:off x="6459697" y="4391559"/>
            <a:ext cx="4129388" cy="175543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88">
            <a:extLst>
              <a:ext uri="{FF2B5EF4-FFF2-40B4-BE49-F238E27FC236}">
                <a16:creationId xmlns:a16="http://schemas.microsoft.com/office/drawing/2014/main" id="{8FB02631-5A16-41CC-A2B4-EDDCE70EDFB4}"/>
              </a:ext>
            </a:extLst>
          </p:cNvPr>
          <p:cNvSpPr/>
          <p:nvPr/>
        </p:nvSpPr>
        <p:spPr>
          <a:xfrm>
            <a:off x="588263" y="2773772"/>
            <a:ext cx="3913082" cy="282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134" tIns="59134" rIns="59134" bIns="59134" numCol="1" spcCol="1270" anchor="ctr" anchorCtr="0">
            <a:noAutofit/>
          </a:bodyPr>
          <a:lstStyle/>
          <a:p>
            <a:pPr marL="457200" marR="0" lvl="0" indent="-457200" algn="l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Define Schema</a:t>
            </a:r>
          </a:p>
          <a:p>
            <a:pPr marL="457200" marR="0" lvl="0" indent="-457200" algn="l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Add training examples</a:t>
            </a:r>
          </a:p>
          <a:p>
            <a:pPr marL="457200" marR="0" lvl="0" indent="-457200" algn="l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Add features</a:t>
            </a:r>
          </a:p>
          <a:p>
            <a:pPr marL="457200" marR="0" lvl="0" indent="-457200" algn="l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Test</a:t>
            </a:r>
          </a:p>
          <a:p>
            <a:pPr marL="457200" marR="0" lvl="0" indent="-457200" algn="l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Publish</a:t>
            </a:r>
          </a:p>
          <a:p>
            <a:pPr marL="0" marR="0" lvl="0" indent="0" algn="l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   &lt; repeat &gt;</a:t>
            </a:r>
          </a:p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E3008C"/>
              </a:solidFill>
              <a:effectLst/>
              <a:uLnTx/>
              <a:uFillTx/>
              <a:latin typeface="Segoe UI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E3008C"/>
              </a:solidFill>
              <a:effectLst/>
              <a:uLnTx/>
              <a:uFillTx/>
              <a:latin typeface="Segoe UI Semibold"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BF2E1D-1D3C-0F4F-9899-6ED48341E89A}"/>
              </a:ext>
            </a:extLst>
          </p:cNvPr>
          <p:cNvGrpSpPr/>
          <p:nvPr/>
        </p:nvGrpSpPr>
        <p:grpSpPr>
          <a:xfrm>
            <a:off x="7815216" y="3333724"/>
            <a:ext cx="1737443" cy="869007"/>
            <a:chOff x="7955264" y="3271849"/>
            <a:chExt cx="1652395" cy="82646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9B55670-4284-C941-8461-FD33AD929997}"/>
                </a:ext>
              </a:extLst>
            </p:cNvPr>
            <p:cNvSpPr/>
            <p:nvPr/>
          </p:nvSpPr>
          <p:spPr bwMode="auto">
            <a:xfrm>
              <a:off x="7955264" y="3271849"/>
              <a:ext cx="1652395" cy="812923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EFFBF4C-BF5E-4D47-9772-CB9F8BFBBE07}"/>
                </a:ext>
              </a:extLst>
            </p:cNvPr>
            <p:cNvSpPr/>
            <p:nvPr/>
          </p:nvSpPr>
          <p:spPr bwMode="auto">
            <a:xfrm>
              <a:off x="8126911" y="3311984"/>
              <a:ext cx="1443469" cy="786334"/>
            </a:xfrm>
            <a:prstGeom prst="ellipse">
              <a:avLst/>
            </a:prstGeom>
            <a:noFill/>
            <a:ln w="3175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0C2EC000-429B-CD49-B7D2-51398A6AFB6F}"/>
                </a:ext>
              </a:extLst>
            </p:cNvPr>
            <p:cNvSpPr/>
            <p:nvPr/>
          </p:nvSpPr>
          <p:spPr bwMode="auto">
            <a:xfrm>
              <a:off x="8209178" y="3361111"/>
              <a:ext cx="1263115" cy="688079"/>
            </a:xfrm>
            <a:prstGeom prst="arc">
              <a:avLst>
                <a:gd name="adj1" fmla="val 18164679"/>
                <a:gd name="adj2" fmla="val 2640657"/>
              </a:avLst>
            </a:prstGeom>
            <a:noFill/>
            <a:ln w="19050">
              <a:solidFill>
                <a:schemeClr val="accent3"/>
              </a:solidFill>
              <a:headEnd type="none" w="lg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833FA538-7F43-2E46-98A8-C684B651798D}"/>
                </a:ext>
              </a:extLst>
            </p:cNvPr>
            <p:cNvSpPr/>
            <p:nvPr/>
          </p:nvSpPr>
          <p:spPr bwMode="auto">
            <a:xfrm>
              <a:off x="8286629" y="3403302"/>
              <a:ext cx="1108213" cy="603697"/>
            </a:xfrm>
            <a:prstGeom prst="arc">
              <a:avLst>
                <a:gd name="adj1" fmla="val 5984533"/>
                <a:gd name="adj2" fmla="val 9556605"/>
              </a:avLst>
            </a:prstGeom>
            <a:noFill/>
            <a:ln w="12700">
              <a:solidFill>
                <a:schemeClr val="accent3"/>
              </a:solidFill>
              <a:headEnd type="none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2781D152-080B-9B49-83B1-6B326BF54377}"/>
                </a:ext>
              </a:extLst>
            </p:cNvPr>
            <p:cNvSpPr/>
            <p:nvPr/>
          </p:nvSpPr>
          <p:spPr bwMode="auto">
            <a:xfrm>
              <a:off x="8209322" y="3361189"/>
              <a:ext cx="1262829" cy="687924"/>
            </a:xfrm>
            <a:prstGeom prst="arc">
              <a:avLst>
                <a:gd name="adj1" fmla="val 2960407"/>
                <a:gd name="adj2" fmla="val 7440616"/>
              </a:avLst>
            </a:prstGeom>
            <a:noFill/>
            <a:ln w="635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9B1E5C79-3DC9-6844-97DD-D15B1438EA9C}"/>
                </a:ext>
              </a:extLst>
            </p:cNvPr>
            <p:cNvSpPr/>
            <p:nvPr/>
          </p:nvSpPr>
          <p:spPr bwMode="auto">
            <a:xfrm>
              <a:off x="8252573" y="3384750"/>
              <a:ext cx="1026331" cy="559092"/>
            </a:xfrm>
            <a:prstGeom prst="arc">
              <a:avLst>
                <a:gd name="adj1" fmla="val 11150534"/>
                <a:gd name="adj2" fmla="val 16828516"/>
              </a:avLst>
            </a:prstGeom>
            <a:noFill/>
            <a:ln w="6350">
              <a:solidFill>
                <a:schemeClr val="accent3"/>
              </a:solidFill>
              <a:headEnd type="none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2D8AA8B-5967-AE4E-92DF-AFFF903423B7}"/>
              </a:ext>
            </a:extLst>
          </p:cNvPr>
          <p:cNvSpPr txBox="1"/>
          <p:nvPr/>
        </p:nvSpPr>
        <p:spPr>
          <a:xfrm>
            <a:off x="8298054" y="3684162"/>
            <a:ext cx="99677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3008C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175494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FED6B3-6043-9147-89A3-9A02201F9D8D}"/>
              </a:ext>
            </a:extLst>
          </p:cNvPr>
          <p:cNvSpPr/>
          <p:nvPr/>
        </p:nvSpPr>
        <p:spPr bwMode="auto">
          <a:xfrm>
            <a:off x="0" y="1876959"/>
            <a:ext cx="12192000" cy="50292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cs typeface="Segoe UI Semibold"/>
              </a:rPr>
              <a:t>Build Models with </a:t>
            </a:r>
            <a:r>
              <a:rPr lang="en-US">
                <a:solidFill>
                  <a:srgbClr val="E3008C"/>
                </a:solidFill>
                <a:cs typeface="Segoe UI Semibold"/>
              </a:rPr>
              <a:t>Less </a:t>
            </a:r>
            <a:r>
              <a:rPr lang="en-US">
                <a:solidFill>
                  <a:srgbClr val="FFFFFF"/>
                </a:solidFill>
                <a:cs typeface="Segoe UI Semibold"/>
              </a:rPr>
              <a:t>Effort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660716-3933-4C6D-82EC-3613FD755C4D}"/>
              </a:ext>
            </a:extLst>
          </p:cNvPr>
          <p:cNvSpPr txBox="1">
            <a:spLocks/>
          </p:cNvSpPr>
          <p:nvPr/>
        </p:nvSpPr>
        <p:spPr>
          <a:xfrm>
            <a:off x="606708" y="1206317"/>
            <a:ext cx="1101852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2C92E4-91BB-6441-A767-A84C0079E971}"/>
              </a:ext>
            </a:extLst>
          </p:cNvPr>
          <p:cNvSpPr/>
          <p:nvPr/>
        </p:nvSpPr>
        <p:spPr bwMode="auto">
          <a:xfrm>
            <a:off x="6459697" y="4391559"/>
            <a:ext cx="4129388" cy="175543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88">
            <a:extLst>
              <a:ext uri="{FF2B5EF4-FFF2-40B4-BE49-F238E27FC236}">
                <a16:creationId xmlns:a16="http://schemas.microsoft.com/office/drawing/2014/main" id="{8FB02631-5A16-41CC-A2B4-EDDCE70EDFB4}"/>
              </a:ext>
            </a:extLst>
          </p:cNvPr>
          <p:cNvSpPr/>
          <p:nvPr/>
        </p:nvSpPr>
        <p:spPr>
          <a:xfrm>
            <a:off x="604138" y="1924460"/>
            <a:ext cx="11215581" cy="4075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134" tIns="59134" rIns="59134" bIns="59134" numCol="1" spcCol="1270" anchor="ctr" anchorCtr="0">
            <a:noAutofit/>
          </a:bodyPr>
          <a:lstStyle/>
          <a:p>
            <a:pPr marL="0" marR="0" lvl="0" indent="0" algn="l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Active learning focuses labeling where it matters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457200" marR="0" lvl="1" indent="0" algn="l" defTabSz="4445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/>
              <a:ea typeface="+mn-ea"/>
              <a:cs typeface="Segoe UI Light"/>
            </a:endParaRPr>
          </a:p>
          <a:p>
            <a:pPr marL="0" marR="0" lvl="0" indent="0" algn="l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Prebuilt entities (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DateTime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, Numbers,  Units, Geography, Email, …)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/>
              <a:ea typeface="+mn-ea"/>
              <a:cs typeface="Segoe UI Light" panose="020B0502040204020203" pitchFamily="34" charset="0"/>
            </a:endParaRPr>
          </a:p>
          <a:p>
            <a:pPr marL="227965" marR="0" lvl="0" indent="-227965" algn="l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Custom prebuilt domains (Calendar, Music, Weather, Communication, …)</a:t>
            </a:r>
          </a:p>
          <a:p>
            <a:pPr marL="227965" marR="0" lvl="0" indent="-227965" algn="l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Semantic Dictionaries allow dynamically expanding any list (e.g. 120 Rolling Stone songs, or fruits, or companies, etc.)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E3008C"/>
              </a:solidFill>
              <a:effectLst/>
              <a:uLnTx/>
              <a:uFillTx/>
              <a:latin typeface="Segoe UI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E3008C"/>
              </a:solidFill>
              <a:effectLst/>
              <a:uLnTx/>
              <a:uFillTx/>
              <a:latin typeface="Segoe UI Semibold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54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FED6B3-6043-9147-89A3-9A02201F9D8D}"/>
              </a:ext>
            </a:extLst>
          </p:cNvPr>
          <p:cNvSpPr/>
          <p:nvPr/>
        </p:nvSpPr>
        <p:spPr bwMode="auto">
          <a:xfrm>
            <a:off x="0" y="1876959"/>
            <a:ext cx="12192000" cy="50292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cs typeface="Segoe UI Semibold"/>
              </a:rPr>
              <a:t>Machine Teaching</a:t>
            </a:r>
            <a:endParaRPr lang="en-US">
              <a:solidFill>
                <a:srgbClr val="E3008C"/>
              </a:solidFill>
              <a:cs typeface="Segoe UI Semibold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660716-3933-4C6D-82EC-3613FD755C4D}"/>
              </a:ext>
            </a:extLst>
          </p:cNvPr>
          <p:cNvSpPr txBox="1">
            <a:spLocks/>
          </p:cNvSpPr>
          <p:nvPr/>
        </p:nvSpPr>
        <p:spPr>
          <a:xfrm>
            <a:off x="606708" y="1206317"/>
            <a:ext cx="1101852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2C92E4-91BB-6441-A767-A84C0079E971}"/>
              </a:ext>
            </a:extLst>
          </p:cNvPr>
          <p:cNvSpPr/>
          <p:nvPr/>
        </p:nvSpPr>
        <p:spPr bwMode="auto">
          <a:xfrm>
            <a:off x="6459697" y="4391559"/>
            <a:ext cx="4129388" cy="175543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88">
            <a:extLst>
              <a:ext uri="{FF2B5EF4-FFF2-40B4-BE49-F238E27FC236}">
                <a16:creationId xmlns:a16="http://schemas.microsoft.com/office/drawing/2014/main" id="{8FB02631-5A16-41CC-A2B4-EDDCE70EDFB4}"/>
              </a:ext>
            </a:extLst>
          </p:cNvPr>
          <p:cNvSpPr/>
          <p:nvPr/>
        </p:nvSpPr>
        <p:spPr>
          <a:xfrm>
            <a:off x="604138" y="2027648"/>
            <a:ext cx="10525018" cy="430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134" tIns="59134" rIns="59134" bIns="59134" numCol="1" spcCol="1270" anchor="ctr" anchorCtr="0">
            <a:noAutofit/>
          </a:bodyPr>
          <a:lstStyle/>
          <a:p>
            <a:pPr marL="0" marR="0" lvl="0" indent="0" algn="l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LUIS is taking the machine teaching approach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7965" marR="0" lvl="0" indent="-227965" algn="l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/>
              <a:ea typeface="+mn-ea"/>
              <a:cs typeface="Segoe UI Light"/>
            </a:endParaRPr>
          </a:p>
          <a:p>
            <a:pPr marL="0" marR="0" lvl="0" indent="0" algn="l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Machine Teaching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3008C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≠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 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 panose="020B0502040204020203" pitchFamily="34" charset="0"/>
              </a:rPr>
              <a:t>Machine Learning</a:t>
            </a:r>
          </a:p>
          <a:p>
            <a:pPr marL="227965" marR="0" lvl="0" indent="-227965" algn="l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"Machine Teaching" is about helping teachers transfer knowledge to machine learning algorithms </a:t>
            </a:r>
          </a:p>
          <a:p>
            <a:pPr marL="0" marR="0" lvl="0" indent="0" algn="l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"Machine Teaching" is about creating useful models form this knowledge. </a:t>
            </a:r>
          </a:p>
          <a:p>
            <a:pPr marL="0" marR="0" lvl="0" indent="0" algn="l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3008C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There is large community working on this.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3008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4445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 panose="020B0502040204020203" pitchFamily="34" charset="0"/>
              </a:rPr>
              <a:t>The two fields complement each other </a:t>
            </a:r>
            <a:endParaRPr kumimoji="0" lang="en-US" sz="17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E3008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E3008C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445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FED6B3-6043-9147-89A3-9A02201F9D8D}"/>
              </a:ext>
            </a:extLst>
          </p:cNvPr>
          <p:cNvSpPr/>
          <p:nvPr/>
        </p:nvSpPr>
        <p:spPr bwMode="auto">
          <a:xfrm>
            <a:off x="0" y="1876959"/>
            <a:ext cx="12192000" cy="50292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cs typeface="Segoe UI Semibold"/>
              </a:rPr>
              <a:t>AI Quality Scorecard</a:t>
            </a:r>
            <a:endParaRPr lang="en-US">
              <a:solidFill>
                <a:srgbClr val="E3008C"/>
              </a:solidFill>
              <a:cs typeface="Segoe UI Semibold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660716-3933-4C6D-82EC-3613FD755C4D}"/>
              </a:ext>
            </a:extLst>
          </p:cNvPr>
          <p:cNvSpPr txBox="1">
            <a:spLocks/>
          </p:cNvSpPr>
          <p:nvPr/>
        </p:nvSpPr>
        <p:spPr>
          <a:xfrm>
            <a:off x="606708" y="1206317"/>
            <a:ext cx="1101852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2C92E4-91BB-6441-A767-A84C0079E971}"/>
              </a:ext>
            </a:extLst>
          </p:cNvPr>
          <p:cNvSpPr/>
          <p:nvPr/>
        </p:nvSpPr>
        <p:spPr bwMode="auto">
          <a:xfrm>
            <a:off x="6459697" y="4391559"/>
            <a:ext cx="4129388" cy="175543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88">
            <a:extLst>
              <a:ext uri="{FF2B5EF4-FFF2-40B4-BE49-F238E27FC236}">
                <a16:creationId xmlns:a16="http://schemas.microsoft.com/office/drawing/2014/main" id="{8FB02631-5A16-41CC-A2B4-EDDCE70EDFB4}"/>
              </a:ext>
            </a:extLst>
          </p:cNvPr>
          <p:cNvSpPr/>
          <p:nvPr/>
        </p:nvSpPr>
        <p:spPr>
          <a:xfrm>
            <a:off x="606708" y="2027648"/>
            <a:ext cx="4210178" cy="430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134" tIns="59134" rIns="59134" bIns="59134" numCol="1" spcCol="127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  <a:hlinkClick r:id="rId3"/>
              </a:rPr>
              <a:t>SIGDIAL paper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 comparing LUIS to API.AI and IBM Watson from research team at TUM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E3008C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“LUIS always performs best, independent from the domain, API.ai always worst, also independent from the domain, merely the second and third place changes.”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1" u="none" strike="noStrike" kern="1200" cap="none" spc="0" normalizeH="0" baseline="0" noProof="0">
              <a:ln>
                <a:noFill/>
              </a:ln>
              <a:solidFill>
                <a:srgbClr val="E3008C"/>
              </a:solidFill>
              <a:effectLst/>
              <a:uLnTx/>
              <a:uFillTx/>
              <a:latin typeface="Segoe UI Light"/>
              <a:ea typeface="+mn-ea"/>
              <a:cs typeface="Segoe UI Light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LUIS and Watson are close in intent performance while LUIS is much better in entity detection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E3008C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CDCE39-2B79-4E39-8E8A-5091CC826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633" y="2577533"/>
            <a:ext cx="5546305" cy="374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7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/>
              <a:t>LUIS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65062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70B81-7B7A-46F5-9835-F018229AF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4802" y="1262641"/>
            <a:ext cx="5080280" cy="362087"/>
          </a:xfrm>
        </p:spPr>
        <p:txBody>
          <a:bodyPr/>
          <a:lstStyle/>
          <a:p>
            <a:pPr algn="ctr"/>
            <a:r>
              <a:rPr lang="en-US" sz="2353" i="1"/>
              <a:t>“What is sick leave policy”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B89FE-31DF-4D53-BE7E-83E830A98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021" y="1769540"/>
            <a:ext cx="5328612" cy="4575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743089-5B8B-4D71-B7CE-E5BB96A1C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5539" y="6297250"/>
            <a:ext cx="1606094" cy="541590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05700144-636F-422F-B21E-4421405DC1A8}"/>
              </a:ext>
            </a:extLst>
          </p:cNvPr>
          <p:cNvSpPr txBox="1">
            <a:spLocks/>
          </p:cNvSpPr>
          <p:nvPr/>
        </p:nvSpPr>
        <p:spPr>
          <a:xfrm>
            <a:off x="0" y="17462"/>
            <a:ext cx="115824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all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j-ea"/>
                <a:cs typeface="Segoe UI Semibold"/>
              </a:rPr>
              <a:t>Reference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A882A-065B-4AE5-8F7D-E3B4CD555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731" y="2103184"/>
            <a:ext cx="4596193" cy="190460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971EB-D3EC-4E40-8423-F0722DACE2E1}"/>
              </a:ext>
            </a:extLst>
          </p:cNvPr>
          <p:cNvCxnSpPr>
            <a:cxnSpLocks/>
          </p:cNvCxnSpPr>
          <p:nvPr/>
        </p:nvCxnSpPr>
        <p:spPr>
          <a:xfrm>
            <a:off x="4004342" y="2756681"/>
            <a:ext cx="2817534" cy="5976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3C66BB8C-1645-492D-8C57-522A587DF7DB}"/>
              </a:ext>
            </a:extLst>
          </p:cNvPr>
          <p:cNvSpPr/>
          <p:nvPr/>
        </p:nvSpPr>
        <p:spPr bwMode="auto">
          <a:xfrm>
            <a:off x="1228470" y="3555135"/>
            <a:ext cx="1033272" cy="409767"/>
          </a:xfrm>
          <a:prstGeom prst="flowChartTerminator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439DF-78BB-4D37-A879-C4BA608720CC}"/>
              </a:ext>
            </a:extLst>
          </p:cNvPr>
          <p:cNvSpPr txBox="1"/>
          <p:nvPr/>
        </p:nvSpPr>
        <p:spPr>
          <a:xfrm>
            <a:off x="1518792" y="3694375"/>
            <a:ext cx="4526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Rewards</a:t>
            </a: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577A2C4B-66D5-4D96-8A12-832F78B543C3}"/>
              </a:ext>
            </a:extLst>
          </p:cNvPr>
          <p:cNvSpPr/>
          <p:nvPr/>
        </p:nvSpPr>
        <p:spPr bwMode="auto">
          <a:xfrm>
            <a:off x="3178678" y="3551045"/>
            <a:ext cx="1033272" cy="409767"/>
          </a:xfrm>
          <a:prstGeom prst="flowChartTerminator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C7DEAA-6CE0-4205-AF26-194FD1F50F8C}"/>
              </a:ext>
            </a:extLst>
          </p:cNvPr>
          <p:cNvSpPr txBox="1"/>
          <p:nvPr/>
        </p:nvSpPr>
        <p:spPr>
          <a:xfrm>
            <a:off x="3558323" y="3693458"/>
            <a:ext cx="4526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Leave</a:t>
            </a:r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382CA1C6-F054-4E12-B085-BBC15401D5C1}"/>
              </a:ext>
            </a:extLst>
          </p:cNvPr>
          <p:cNvSpPr/>
          <p:nvPr/>
        </p:nvSpPr>
        <p:spPr bwMode="auto">
          <a:xfrm>
            <a:off x="4986143" y="3558972"/>
            <a:ext cx="1033272" cy="409767"/>
          </a:xfrm>
          <a:prstGeom prst="flowChartTerminator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6D9A31-DBF0-45EF-9C34-DE693B947198}"/>
              </a:ext>
            </a:extLst>
          </p:cNvPr>
          <p:cNvSpPr txBox="1"/>
          <p:nvPr/>
        </p:nvSpPr>
        <p:spPr>
          <a:xfrm>
            <a:off x="5238614" y="3614437"/>
            <a:ext cx="6226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Travel/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Relocations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E3219E-9DB5-4173-8E97-7D383E55877A}"/>
              </a:ext>
            </a:extLst>
          </p:cNvPr>
          <p:cNvCxnSpPr>
            <a:endCxn id="21" idx="0"/>
          </p:cNvCxnSpPr>
          <p:nvPr/>
        </p:nvCxnSpPr>
        <p:spPr>
          <a:xfrm flipH="1">
            <a:off x="3695314" y="3195828"/>
            <a:ext cx="3434" cy="35521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F964FD-EEBD-4C62-84CB-51D077C62B6F}"/>
              </a:ext>
            </a:extLst>
          </p:cNvPr>
          <p:cNvCxnSpPr>
            <a:cxnSpLocks/>
          </p:cNvCxnSpPr>
          <p:nvPr/>
        </p:nvCxnSpPr>
        <p:spPr>
          <a:xfrm>
            <a:off x="4110449" y="3953793"/>
            <a:ext cx="2732572" cy="18367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03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FED6B3-6043-9147-89A3-9A02201F9D8D}"/>
              </a:ext>
            </a:extLst>
          </p:cNvPr>
          <p:cNvSpPr/>
          <p:nvPr/>
        </p:nvSpPr>
        <p:spPr bwMode="auto">
          <a:xfrm>
            <a:off x="0" y="1876959"/>
            <a:ext cx="12192000" cy="50292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Overview of Conversational AI @ Microsoft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Customers’ case studies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Adding NL to bots using LUIS 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What is new in LUIS for BUILD 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LUIS best practices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en-US">
              <a:solidFill>
                <a:srgbClr val="FFFFFF"/>
              </a:solidFill>
              <a:cs typeface="Segoe UI Semi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4C8898-509B-234C-960F-6AD92C0BA45A}"/>
              </a:ext>
            </a:extLst>
          </p:cNvPr>
          <p:cNvSpPr/>
          <p:nvPr/>
        </p:nvSpPr>
        <p:spPr bwMode="auto">
          <a:xfrm>
            <a:off x="5734492" y="2510444"/>
            <a:ext cx="6357757" cy="2410691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660716-3933-4C6D-82EC-3613FD755C4D}"/>
              </a:ext>
            </a:extLst>
          </p:cNvPr>
          <p:cNvSpPr txBox="1">
            <a:spLocks/>
          </p:cNvSpPr>
          <p:nvPr/>
        </p:nvSpPr>
        <p:spPr>
          <a:xfrm>
            <a:off x="606708" y="1206317"/>
            <a:ext cx="1101852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2C92E4-91BB-6441-A767-A84C0079E971}"/>
              </a:ext>
            </a:extLst>
          </p:cNvPr>
          <p:cNvSpPr/>
          <p:nvPr/>
        </p:nvSpPr>
        <p:spPr bwMode="auto">
          <a:xfrm>
            <a:off x="6459697" y="4391559"/>
            <a:ext cx="4129388" cy="175543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88">
            <a:extLst>
              <a:ext uri="{FF2B5EF4-FFF2-40B4-BE49-F238E27FC236}">
                <a16:creationId xmlns:a16="http://schemas.microsoft.com/office/drawing/2014/main" id="{8FB02631-5A16-41CC-A2B4-EDDCE70EDFB4}"/>
              </a:ext>
            </a:extLst>
          </p:cNvPr>
          <p:cNvSpPr/>
          <p:nvPr/>
        </p:nvSpPr>
        <p:spPr>
          <a:xfrm>
            <a:off x="604138" y="1924460"/>
            <a:ext cx="7746894" cy="4075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134" tIns="59134" rIns="59134" bIns="59134" numCol="1" spcCol="127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E3008C"/>
              </a:solidFill>
              <a:effectLst/>
              <a:uLnTx/>
              <a:uFillTx/>
              <a:latin typeface="Segoe UI Semibold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33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70B81-7B7A-46F5-9835-F018229AF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4802" y="1262641"/>
            <a:ext cx="5080280" cy="362087"/>
          </a:xfrm>
        </p:spPr>
        <p:txBody>
          <a:bodyPr/>
          <a:lstStyle/>
          <a:p>
            <a:pPr algn="ctr"/>
            <a:r>
              <a:rPr lang="en-US" sz="2353" i="1"/>
              <a:t>“What is sick leave policy”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C45D3-EAA5-4839-994B-9CE112F48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13" y="1493537"/>
            <a:ext cx="6555580" cy="490996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971EB-D3EC-4E40-8423-F0722DACE2E1}"/>
              </a:ext>
            </a:extLst>
          </p:cNvPr>
          <p:cNvCxnSpPr>
            <a:cxnSpLocks/>
          </p:cNvCxnSpPr>
          <p:nvPr/>
        </p:nvCxnSpPr>
        <p:spPr>
          <a:xfrm>
            <a:off x="4004342" y="2756681"/>
            <a:ext cx="2817534" cy="5976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F964FD-EEBD-4C62-84CB-51D077C62B6F}"/>
              </a:ext>
            </a:extLst>
          </p:cNvPr>
          <p:cNvCxnSpPr>
            <a:cxnSpLocks/>
          </p:cNvCxnSpPr>
          <p:nvPr/>
        </p:nvCxnSpPr>
        <p:spPr>
          <a:xfrm>
            <a:off x="4110449" y="4132101"/>
            <a:ext cx="2732572" cy="18367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11B89FE-31DF-4D53-BE7E-83E830A98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021" y="1769540"/>
            <a:ext cx="5328612" cy="4575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743089-5B8B-4D71-B7CE-E5BB96A1C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5539" y="6297250"/>
            <a:ext cx="1606094" cy="5415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E08EFB-4EA4-4AD1-B074-D03136603A02}"/>
              </a:ext>
            </a:extLst>
          </p:cNvPr>
          <p:cNvSpPr/>
          <p:nvPr/>
        </p:nvSpPr>
        <p:spPr bwMode="auto">
          <a:xfrm>
            <a:off x="3092824" y="2400333"/>
            <a:ext cx="911518" cy="73955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rgbClr val="1A1A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Bot Language Dispatch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05700144-636F-422F-B21E-4421405DC1A8}"/>
              </a:ext>
            </a:extLst>
          </p:cNvPr>
          <p:cNvSpPr txBox="1">
            <a:spLocks/>
          </p:cNvSpPr>
          <p:nvPr/>
        </p:nvSpPr>
        <p:spPr>
          <a:xfrm>
            <a:off x="0" y="17462"/>
            <a:ext cx="115824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all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j-ea"/>
                <a:cs typeface="Segoe UI Semibold"/>
              </a:rPr>
              <a:t>Reference Architecture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1CA985-9092-42FF-9308-0227BF065F6E}"/>
              </a:ext>
            </a:extLst>
          </p:cNvPr>
          <p:cNvCxnSpPr>
            <a:cxnSpLocks/>
          </p:cNvCxnSpPr>
          <p:nvPr/>
        </p:nvCxnSpPr>
        <p:spPr>
          <a:xfrm>
            <a:off x="2308860" y="718352"/>
            <a:ext cx="70225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10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065300" y="1197272"/>
            <a:ext cx="39471" cy="51903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53108" y="124991"/>
            <a:ext cx="164460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DOs</a:t>
            </a:r>
            <a:endParaRPr kumimoji="0" lang="ar-EG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42571" y="124991"/>
            <a:ext cx="207110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DON’Ts</a:t>
            </a:r>
            <a:endParaRPr kumimoji="0" lang="ar-EG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2813" y="1197272"/>
            <a:ext cx="5150901" cy="484780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Define discriminative intents</a:t>
            </a: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Find a sweet spot between too generic &amp; too specific</a:t>
            </a: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Build your app iteratively</a:t>
            </a: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Add phrase lists &amp; patterns in later iterations</a:t>
            </a: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Add examples to NONE (proportional to other intents)</a:t>
            </a: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Leverage the suggest feature</a:t>
            </a: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Monitor the performance of your app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65773" y="1197272"/>
            <a:ext cx="5150901" cy="57481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Add plenty of labels</a:t>
            </a: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Use LUIS as a training platform</a:t>
            </a: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Add many examples of the same format ignoring other formats</a:t>
            </a: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Mix the definition of intents &amp; entities</a:t>
            </a: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Create phrase lists with all the possible values</a:t>
            </a: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prstClr val="black"/>
              </a:solidFill>
              <a:latin typeface="Segoe UI"/>
              <a:cs typeface="Segoe UI"/>
            </a:endParaRP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Add so many patterns</a:t>
            </a: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Train &amp; publish with every single example</a:t>
            </a: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4978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B06F28-4AAB-43B5-8B51-54ABEBA8D4DB}"/>
              </a:ext>
            </a:extLst>
          </p:cNvPr>
          <p:cNvSpPr/>
          <p:nvPr/>
        </p:nvSpPr>
        <p:spPr>
          <a:xfrm>
            <a:off x="7345283" y="739951"/>
            <a:ext cx="48046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AI Labs</a:t>
            </a:r>
          </a:p>
          <a:p>
            <a:pPr marL="800083" marR="0" lvl="1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Conversation Learner –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aka.ms/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TBD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800083" marR="0" lvl="1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Personality Chat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–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aka.ms/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TBD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FBD6EC2-A978-4E9D-9032-82161FA3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More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D9F0F5-4BD8-0746-879B-92E5BB973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89" y="1178374"/>
            <a:ext cx="11018520" cy="1292662"/>
          </a:xfrm>
        </p:spPr>
        <p:txBody>
          <a:bodyPr numCol="2"/>
          <a:lstStyle/>
          <a:p>
            <a:pPr marL="457183" lvl="1" defTabSz="914367">
              <a:lnSpc>
                <a:spcPct val="150000"/>
              </a:lnSpc>
              <a:spcBef>
                <a:spcPts val="0"/>
              </a:spcBef>
              <a:buSzTx/>
              <a:defRPr/>
            </a:pPr>
            <a:r>
              <a:rPr lang="en-US" sz="2800">
                <a:solidFill>
                  <a:srgbClr val="1A1A1A"/>
                </a:solidFill>
              </a:rPr>
              <a:t>Get started today –aka.ms/</a:t>
            </a:r>
            <a:r>
              <a:rPr lang="en-US" sz="2800" b="1">
                <a:solidFill>
                  <a:srgbClr val="1A1A1A"/>
                </a:solidFill>
              </a:rPr>
              <a:t>LUIS</a:t>
            </a:r>
            <a:endParaRPr lang="en-US" sz="2800">
              <a:solidFill>
                <a:srgbClr val="1A1A1A"/>
              </a:solidFill>
            </a:endParaRPr>
          </a:p>
          <a:p>
            <a:pPr marL="800083" lvl="1" indent="-342900" defTabSz="914367">
              <a:lnSpc>
                <a:spcPct val="15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endParaRPr lang="en-US" sz="2800">
              <a:solidFill>
                <a:srgbClr val="1A1A1A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rgbClr val="1A1A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32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768CF9-A4E2-4F71-91D8-777337BD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495520"/>
          </a:xfrm>
        </p:spPr>
        <p:txBody>
          <a:bodyPr/>
          <a:lstStyle/>
          <a:p>
            <a:r>
              <a:rPr lang="en-US" sz="2800"/>
              <a:t>Conversational AI Sessions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00B87E2-96EC-4D9B-8566-86CB8C2580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8708" y="3703458"/>
          <a:ext cx="11025727" cy="2228088"/>
        </p:xfrm>
        <a:graphic>
          <a:graphicData uri="http://schemas.openxmlformats.org/drawingml/2006/table">
            <a:tbl>
              <a:tblPr firstRow="1" bandRow="1"/>
              <a:tblGrid>
                <a:gridCol w="2187641">
                  <a:extLst>
                    <a:ext uri="{9D8B030D-6E8A-4147-A177-3AD203B41FA5}">
                      <a16:colId xmlns:a16="http://schemas.microsoft.com/office/drawing/2014/main" val="558443695"/>
                    </a:ext>
                  </a:extLst>
                </a:gridCol>
                <a:gridCol w="5578998">
                  <a:extLst>
                    <a:ext uri="{9D8B030D-6E8A-4147-A177-3AD203B41FA5}">
                      <a16:colId xmlns:a16="http://schemas.microsoft.com/office/drawing/2014/main" val="455203219"/>
                    </a:ext>
                  </a:extLst>
                </a:gridCol>
                <a:gridCol w="3259088">
                  <a:extLst>
                    <a:ext uri="{9D8B030D-6E8A-4147-A177-3AD203B41FA5}">
                      <a16:colId xmlns:a16="http://schemas.microsoft.com/office/drawing/2014/main" val="2824215034"/>
                    </a:ext>
                  </a:extLst>
                </a:gridCol>
              </a:tblGrid>
              <a:tr h="1736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FFFFFF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Schedule</a:t>
                      </a:r>
                    </a:p>
                  </a:txBody>
                  <a:tcPr marB="548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kern="1200">
                          <a:solidFill>
                            <a:srgbClr val="FFFFFF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Title</a:t>
                      </a:r>
                    </a:p>
                  </a:txBody>
                  <a:tcPr marB="548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FFFFFF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Speaker</a:t>
                      </a:r>
                    </a:p>
                  </a:txBody>
                  <a:tcPr marB="548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503479"/>
                  </a:ext>
                </a:extLst>
              </a:tr>
              <a:tr h="15835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Mon May 7 1:00-1:20pm</a:t>
                      </a:r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B="5486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j-lt"/>
                        </a:rPr>
                        <a:t>Cognitive Services Labs in action – Project Personality Chat</a:t>
                      </a:r>
                      <a:endParaRPr lang="en-US" sz="1400" b="1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B="5486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Tulasi Menon</a:t>
                      </a:r>
                      <a:endParaRPr lang="en-US" sz="140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B="5486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860239"/>
                  </a:ext>
                </a:extLst>
              </a:tr>
              <a:tr h="15835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Mon May 7 3:00-3:20pm</a:t>
                      </a:r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B="5486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j-lt"/>
                        </a:rPr>
                        <a:t>Cognitive Services Labs in action – Project Conversation Learner</a:t>
                      </a:r>
                      <a:endParaRPr lang="en-US" sz="1400" b="1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B="5486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Jason Williams</a:t>
                      </a:r>
                      <a:endParaRPr lang="en-US" sz="140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B="5486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744233"/>
                  </a:ext>
                </a:extLst>
              </a:tr>
              <a:tr h="15835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Mon May 7 4:00-4:20pm</a:t>
                      </a:r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B="5486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j-lt"/>
                        </a:rPr>
                        <a:t>Conversational AI: Bot Building Tools</a:t>
                      </a:r>
                      <a:endParaRPr lang="en-US" sz="1400" b="1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B="5486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Carlos Castro, Justin </a:t>
                      </a:r>
                      <a:r>
                        <a:rPr lang="en-US" sz="1400" err="1">
                          <a:effectLst/>
                          <a:latin typeface="+mn-lt"/>
                        </a:rPr>
                        <a:t>Wilaby</a:t>
                      </a: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B="5486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17979"/>
                  </a:ext>
                </a:extLst>
              </a:tr>
              <a:tr h="15835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Mon May 7 5:30-5:50pm</a:t>
                      </a:r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B="5486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j-lt"/>
                        </a:rPr>
                        <a:t>Bot Authentication in Conversational AI</a:t>
                      </a:r>
                      <a:endParaRPr lang="en-US" sz="1400" b="1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B="5486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Jeff </a:t>
                      </a:r>
                      <a:r>
                        <a:rPr lang="en-US" sz="1400" err="1">
                          <a:effectLst/>
                          <a:latin typeface="+mn-lt"/>
                        </a:rPr>
                        <a:t>Derstadt</a:t>
                      </a: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B="5486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279255"/>
                  </a:ext>
                </a:extLst>
              </a:tr>
              <a:tr h="15835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Mon May 7 8:00-8:20pm</a:t>
                      </a:r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B="5486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j-lt"/>
                        </a:rPr>
                        <a:t>Language Understanding Updates</a:t>
                      </a:r>
                      <a:endParaRPr lang="en-US" sz="1400" b="1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B="5486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Youssef Shahin</a:t>
                      </a:r>
                      <a:endParaRPr lang="en-US" sz="140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B="5486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251140"/>
                  </a:ext>
                </a:extLst>
              </a:tr>
              <a:tr h="15835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Tue May 8 11-11:20am</a:t>
                      </a:r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B="5486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effectLst/>
                          <a:latin typeface="+mj-lt"/>
                        </a:rPr>
                        <a:t>QnA</a:t>
                      </a:r>
                      <a:r>
                        <a:rPr lang="en-US" sz="1400">
                          <a:effectLst/>
                          <a:latin typeface="+mj-lt"/>
                        </a:rPr>
                        <a:t> Maker: FAQ to Bot in minutes</a:t>
                      </a:r>
                      <a:endParaRPr lang="en-US" sz="1400" b="1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B="5486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Prashant </a:t>
                      </a:r>
                      <a:r>
                        <a:rPr lang="en-US" sz="1400" err="1">
                          <a:effectLst/>
                          <a:latin typeface="+mn-lt"/>
                        </a:rPr>
                        <a:t>Choudhari</a:t>
                      </a:r>
                      <a:endParaRPr lang="en-US" sz="1400" err="1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B="5486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7006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3BE6839-5F37-40A5-92C3-45543DC7F1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8708" y="1585967"/>
          <a:ext cx="11030680" cy="1286256"/>
        </p:xfrm>
        <a:graphic>
          <a:graphicData uri="http://schemas.openxmlformats.org/drawingml/2006/table">
            <a:tbl>
              <a:tblPr firstRow="1" bandRow="1"/>
              <a:tblGrid>
                <a:gridCol w="2200443">
                  <a:extLst>
                    <a:ext uri="{9D8B030D-6E8A-4147-A177-3AD203B41FA5}">
                      <a16:colId xmlns:a16="http://schemas.microsoft.com/office/drawing/2014/main" val="2303030507"/>
                    </a:ext>
                  </a:extLst>
                </a:gridCol>
                <a:gridCol w="5577771">
                  <a:extLst>
                    <a:ext uri="{9D8B030D-6E8A-4147-A177-3AD203B41FA5}">
                      <a16:colId xmlns:a16="http://schemas.microsoft.com/office/drawing/2014/main" val="3322182822"/>
                    </a:ext>
                  </a:extLst>
                </a:gridCol>
                <a:gridCol w="3252466">
                  <a:extLst>
                    <a:ext uri="{9D8B030D-6E8A-4147-A177-3AD203B41FA5}">
                      <a16:colId xmlns:a16="http://schemas.microsoft.com/office/drawing/2014/main" val="31866046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Schedule</a:t>
                      </a:r>
                      <a:endParaRPr lang="en-US" sz="1600">
                        <a:solidFill>
                          <a:srgbClr val="FFFFFF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B="548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>
                          <a:effectLst/>
                          <a:latin typeface="+mj-lt"/>
                        </a:rPr>
                        <a:t>Title</a:t>
                      </a:r>
                      <a:endParaRPr lang="en-US" sz="1600">
                        <a:solidFill>
                          <a:srgbClr val="FFFFFF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B="548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Speaker</a:t>
                      </a:r>
                      <a:endParaRPr lang="en-US" sz="1600">
                        <a:solidFill>
                          <a:srgbClr val="FFFFFF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B="548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152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Tue May 8 3:00-4:15pm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B="548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Bot intelligence, Speech Capabilities, and NLU best practices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B="548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Riham Mansour; Ahmed Ashour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B="548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037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effectLst/>
                        </a:rPr>
                        <a:t>Wed May 9 8:30-9:45am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B="548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Conversational AI: What's New? 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B="548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Chris Mullins, Darren Jefford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B="548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1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Wed May 9 2:45-4:00pm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B="548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Conversational AI: Best Practices for Building Bots</a:t>
                      </a:r>
                      <a:endParaRPr lang="en-US" sz="1400" b="1" baseline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B="548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Elaine Chang, Vishwac Sena Kannan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B="548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347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D7D5DDD-AF74-49C5-BA16-00EE1F018D68}"/>
              </a:ext>
            </a:extLst>
          </p:cNvPr>
          <p:cNvSpPr txBox="1"/>
          <p:nvPr/>
        </p:nvSpPr>
        <p:spPr>
          <a:xfrm>
            <a:off x="578708" y="1145552"/>
            <a:ext cx="12119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Breakout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BDA672-1724-44E9-9ED0-56162C8C9ECA}"/>
              </a:ext>
            </a:extLst>
          </p:cNvPr>
          <p:cNvSpPr txBox="1"/>
          <p:nvPr/>
        </p:nvSpPr>
        <p:spPr>
          <a:xfrm>
            <a:off x="578708" y="3307554"/>
            <a:ext cx="10306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Theater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B1B889-D5F2-4504-8365-856A06F9FE5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790700" y="1299441"/>
            <a:ext cx="9813735" cy="0"/>
          </a:xfrm>
          <a:prstGeom prst="line">
            <a:avLst/>
          </a:prstGeom>
          <a:ln w="6350">
            <a:solidFill>
              <a:schemeClr val="accent3"/>
            </a:solidFill>
            <a:headEnd type="none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A15268-7624-46D4-909F-01F41C950F71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609344" y="3461443"/>
            <a:ext cx="9995091" cy="0"/>
          </a:xfrm>
          <a:prstGeom prst="line">
            <a:avLst/>
          </a:prstGeom>
          <a:ln w="6350">
            <a:solidFill>
              <a:schemeClr val="accent3"/>
            </a:solidFill>
            <a:headEnd type="none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04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4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FE0AA6-F182-41DF-BF96-B64CB6813427}"/>
              </a:ext>
            </a:extLst>
          </p:cNvPr>
          <p:cNvSpPr txBox="1"/>
          <p:nvPr/>
        </p:nvSpPr>
        <p:spPr>
          <a:xfrm>
            <a:off x="3515709" y="3034862"/>
            <a:ext cx="557311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Questions &amp; Answers</a:t>
            </a:r>
          </a:p>
        </p:txBody>
      </p:sp>
    </p:spTree>
    <p:extLst>
      <p:ext uri="{BB962C8B-B14F-4D97-AF65-F5344CB8AC3E}">
        <p14:creationId xmlns:p14="http://schemas.microsoft.com/office/powerpoint/2010/main" val="21401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5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649396-45E6-44B4-B4BF-42E7B35ED3EB}"/>
              </a:ext>
            </a:extLst>
          </p:cNvPr>
          <p:cNvSpPr/>
          <p:nvPr/>
        </p:nvSpPr>
        <p:spPr bwMode="auto">
          <a:xfrm>
            <a:off x="0" y="487"/>
            <a:ext cx="5046560" cy="685702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3BFC1-F164-474D-99B4-DEC0CBF8F92F}"/>
              </a:ext>
            </a:extLst>
          </p:cNvPr>
          <p:cNvSpPr txBox="1"/>
          <p:nvPr/>
        </p:nvSpPr>
        <p:spPr>
          <a:xfrm>
            <a:off x="250164" y="2550977"/>
            <a:ext cx="3537023" cy="246208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2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120">
                      <a:srgbClr val="FFFFFF"/>
                    </a:gs>
                    <a:gs pos="1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Complete your evaluations </a:t>
            </a:r>
            <a:br>
              <a:rPr kumimoji="0" lang="en-US" sz="392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120">
                      <a:srgbClr val="FFFFFF"/>
                    </a:gs>
                    <a:gs pos="1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392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120">
                      <a:srgbClr val="FFFFFF"/>
                    </a:gs>
                    <a:gs pos="1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 </a:t>
            </a:r>
            <a:r>
              <a:rPr kumimoji="0" lang="en-US" sz="3921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120">
                      <a:srgbClr val="FFFFFF"/>
                    </a:gs>
                    <a:gs pos="1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win prizes!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D2AC1-E78D-487F-B163-91F86BADBF36}"/>
              </a:ext>
            </a:extLst>
          </p:cNvPr>
          <p:cNvSpPr txBox="1"/>
          <p:nvPr/>
        </p:nvSpPr>
        <p:spPr>
          <a:xfrm>
            <a:off x="6247551" y="2667800"/>
            <a:ext cx="5694286" cy="105000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Be eligible to win!</a:t>
            </a:r>
            <a:br>
              <a:rPr kumimoji="0" lang="en-US" sz="173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Make sure you are scanned into your session and complete your session eval to be eligible to win.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CD72A4-07B9-40B8-96C9-8DE799566D59}"/>
              </a:ext>
            </a:extLst>
          </p:cNvPr>
          <p:cNvSpPr txBox="1"/>
          <p:nvPr/>
        </p:nvSpPr>
        <p:spPr>
          <a:xfrm>
            <a:off x="6247551" y="3738795"/>
            <a:ext cx="5528896" cy="83276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Seven winners each day!</a:t>
            </a:r>
            <a:br>
              <a:rPr kumimoji="0" lang="en-US" sz="196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Winners will be notified via email.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3D63E-B62B-4B63-9DA2-4B82AA98DD7F}"/>
              </a:ext>
            </a:extLst>
          </p:cNvPr>
          <p:cNvSpPr txBox="1"/>
          <p:nvPr/>
        </p:nvSpPr>
        <p:spPr>
          <a:xfrm>
            <a:off x="6236127" y="4592546"/>
            <a:ext cx="5540320" cy="200346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Pick up your prize before leaving!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Prizes can be claimed at the info counter located on WSCC level 4, Galleria level.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Monday: pick up 2:15pm–6:30pm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Tuesday: pick up 7:00am–6:00pm.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Wednesday: pick up 7:00am–5:30pm.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05B7DB-B435-4A1D-B849-CD4122A914C2}"/>
              </a:ext>
            </a:extLst>
          </p:cNvPr>
          <p:cNvGrpSpPr/>
          <p:nvPr/>
        </p:nvGrpSpPr>
        <p:grpSpPr>
          <a:xfrm>
            <a:off x="5487301" y="2818391"/>
            <a:ext cx="748825" cy="748825"/>
            <a:chOff x="3365860" y="518405"/>
            <a:chExt cx="874460" cy="8744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EFEEE38-4F8E-4D6E-AA9F-BD6FFA082168}"/>
                </a:ext>
              </a:extLst>
            </p:cNvPr>
            <p:cNvSpPr/>
            <p:nvPr/>
          </p:nvSpPr>
          <p:spPr bwMode="auto">
            <a:xfrm>
              <a:off x="3365860" y="518405"/>
              <a:ext cx="874460" cy="87446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PostUpdateLegacy_E1D7" title="Icon of an article, feed, or social media thread">
              <a:extLst>
                <a:ext uri="{FF2B5EF4-FFF2-40B4-BE49-F238E27FC236}">
                  <a16:creationId xmlns:a16="http://schemas.microsoft.com/office/drawing/2014/main" id="{8959DEDE-B2CE-4BFA-977A-B139D00AB7F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71961" y="836852"/>
              <a:ext cx="462258" cy="237566"/>
            </a:xfrm>
            <a:custGeom>
              <a:avLst/>
              <a:gdLst>
                <a:gd name="T0" fmla="*/ 270 w 1041"/>
                <a:gd name="T1" fmla="*/ 268 h 535"/>
                <a:gd name="T2" fmla="*/ 68 w 1041"/>
                <a:gd name="T3" fmla="*/ 268 h 535"/>
                <a:gd name="T4" fmla="*/ 269 w 1041"/>
                <a:gd name="T5" fmla="*/ 133 h 535"/>
                <a:gd name="T6" fmla="*/ 0 w 1041"/>
                <a:gd name="T7" fmla="*/ 133 h 535"/>
                <a:gd name="T8" fmla="*/ 270 w 1041"/>
                <a:gd name="T9" fmla="*/ 404 h 535"/>
                <a:gd name="T10" fmla="*/ 135 w 1041"/>
                <a:gd name="T11" fmla="*/ 404 h 535"/>
                <a:gd name="T12" fmla="*/ 1041 w 1041"/>
                <a:gd name="T13" fmla="*/ 0 h 535"/>
                <a:gd name="T14" fmla="*/ 371 w 1041"/>
                <a:gd name="T15" fmla="*/ 0 h 535"/>
                <a:gd name="T16" fmla="*/ 371 w 1041"/>
                <a:gd name="T17" fmla="*/ 535 h 535"/>
                <a:gd name="T18" fmla="*/ 1041 w 1041"/>
                <a:gd name="T19" fmla="*/ 535 h 535"/>
                <a:gd name="T20" fmla="*/ 1041 w 1041"/>
                <a:gd name="T21" fmla="*/ 0 h 535"/>
                <a:gd name="T22" fmla="*/ 671 w 1041"/>
                <a:gd name="T23" fmla="*/ 268 h 535"/>
                <a:gd name="T24" fmla="*/ 469 w 1041"/>
                <a:gd name="T25" fmla="*/ 268 h 535"/>
                <a:gd name="T26" fmla="*/ 942 w 1041"/>
                <a:gd name="T27" fmla="*/ 133 h 535"/>
                <a:gd name="T28" fmla="*/ 469 w 1041"/>
                <a:gd name="T29" fmla="*/ 133 h 535"/>
                <a:gd name="T30" fmla="*/ 672 w 1041"/>
                <a:gd name="T31" fmla="*/ 404 h 535"/>
                <a:gd name="T32" fmla="*/ 469 w 1041"/>
                <a:gd name="T33" fmla="*/ 404 h 535"/>
                <a:gd name="T34" fmla="*/ 909 w 1041"/>
                <a:gd name="T35" fmla="*/ 267 h 535"/>
                <a:gd name="T36" fmla="*/ 772 w 1041"/>
                <a:gd name="T37" fmla="*/ 267 h 535"/>
                <a:gd name="T38" fmla="*/ 772 w 1041"/>
                <a:gd name="T39" fmla="*/ 404 h 535"/>
                <a:gd name="T40" fmla="*/ 909 w 1041"/>
                <a:gd name="T41" fmla="*/ 404 h 535"/>
                <a:gd name="T42" fmla="*/ 909 w 1041"/>
                <a:gd name="T43" fmla="*/ 267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1" h="535">
                  <a:moveTo>
                    <a:pt x="270" y="268"/>
                  </a:moveTo>
                  <a:lnTo>
                    <a:pt x="68" y="268"/>
                  </a:lnTo>
                  <a:moveTo>
                    <a:pt x="269" y="133"/>
                  </a:moveTo>
                  <a:lnTo>
                    <a:pt x="0" y="133"/>
                  </a:lnTo>
                  <a:moveTo>
                    <a:pt x="270" y="404"/>
                  </a:moveTo>
                  <a:lnTo>
                    <a:pt x="135" y="404"/>
                  </a:lnTo>
                  <a:moveTo>
                    <a:pt x="1041" y="0"/>
                  </a:moveTo>
                  <a:lnTo>
                    <a:pt x="371" y="0"/>
                  </a:lnTo>
                  <a:lnTo>
                    <a:pt x="371" y="535"/>
                  </a:lnTo>
                  <a:lnTo>
                    <a:pt x="1041" y="535"/>
                  </a:lnTo>
                  <a:lnTo>
                    <a:pt x="1041" y="0"/>
                  </a:lnTo>
                  <a:moveTo>
                    <a:pt x="671" y="268"/>
                  </a:moveTo>
                  <a:lnTo>
                    <a:pt x="469" y="268"/>
                  </a:lnTo>
                  <a:moveTo>
                    <a:pt x="942" y="133"/>
                  </a:moveTo>
                  <a:lnTo>
                    <a:pt x="469" y="133"/>
                  </a:lnTo>
                  <a:moveTo>
                    <a:pt x="672" y="404"/>
                  </a:moveTo>
                  <a:lnTo>
                    <a:pt x="469" y="404"/>
                  </a:lnTo>
                  <a:moveTo>
                    <a:pt x="909" y="267"/>
                  </a:moveTo>
                  <a:lnTo>
                    <a:pt x="772" y="267"/>
                  </a:lnTo>
                  <a:lnTo>
                    <a:pt x="772" y="404"/>
                  </a:lnTo>
                  <a:lnTo>
                    <a:pt x="909" y="404"/>
                  </a:lnTo>
                  <a:lnTo>
                    <a:pt x="909" y="267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F52DCE-C1AC-4646-BC27-D445BA5101E3}"/>
              </a:ext>
            </a:extLst>
          </p:cNvPr>
          <p:cNvGrpSpPr/>
          <p:nvPr/>
        </p:nvGrpSpPr>
        <p:grpSpPr>
          <a:xfrm>
            <a:off x="5487301" y="3780764"/>
            <a:ext cx="748825" cy="748825"/>
            <a:chOff x="3360463" y="3259074"/>
            <a:chExt cx="874460" cy="8744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3E3E1A-1575-40BB-BA74-73BF4754A437}"/>
                </a:ext>
              </a:extLst>
            </p:cNvPr>
            <p:cNvSpPr/>
            <p:nvPr/>
          </p:nvSpPr>
          <p:spPr bwMode="auto">
            <a:xfrm>
              <a:off x="3360463" y="3259074"/>
              <a:ext cx="874460" cy="87446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Clock_E917" title="Icon of a clock">
              <a:extLst>
                <a:ext uri="{FF2B5EF4-FFF2-40B4-BE49-F238E27FC236}">
                  <a16:creationId xmlns:a16="http://schemas.microsoft.com/office/drawing/2014/main" id="{0A13A740-301D-46F2-A68C-F18400B8BD6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64218" y="3462715"/>
              <a:ext cx="466950" cy="467178"/>
            </a:xfrm>
            <a:custGeom>
              <a:avLst/>
              <a:gdLst>
                <a:gd name="T0" fmla="*/ 1610 w 3220"/>
                <a:gd name="T1" fmla="*/ 0 h 3220"/>
                <a:gd name="T2" fmla="*/ 0 w 3220"/>
                <a:gd name="T3" fmla="*/ 1610 h 3220"/>
                <a:gd name="T4" fmla="*/ 1610 w 3220"/>
                <a:gd name="T5" fmla="*/ 3220 h 3220"/>
                <a:gd name="T6" fmla="*/ 3220 w 3220"/>
                <a:gd name="T7" fmla="*/ 1610 h 3220"/>
                <a:gd name="T8" fmla="*/ 1610 w 3220"/>
                <a:gd name="T9" fmla="*/ 0 h 3220"/>
                <a:gd name="T10" fmla="*/ 1486 w 3220"/>
                <a:gd name="T11" fmla="*/ 619 h 3220"/>
                <a:gd name="T12" fmla="*/ 1486 w 3220"/>
                <a:gd name="T13" fmla="*/ 1734 h 3220"/>
                <a:gd name="T14" fmla="*/ 2353 w 3220"/>
                <a:gd name="T15" fmla="*/ 1734 h 3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0" h="3220">
                  <a:moveTo>
                    <a:pt x="1610" y="0"/>
                  </a:moveTo>
                  <a:cubicBezTo>
                    <a:pt x="721" y="0"/>
                    <a:pt x="0" y="721"/>
                    <a:pt x="0" y="1610"/>
                  </a:cubicBezTo>
                  <a:cubicBezTo>
                    <a:pt x="0" y="2499"/>
                    <a:pt x="721" y="3220"/>
                    <a:pt x="1610" y="3220"/>
                  </a:cubicBezTo>
                  <a:cubicBezTo>
                    <a:pt x="2499" y="3220"/>
                    <a:pt x="3220" y="2499"/>
                    <a:pt x="3220" y="1610"/>
                  </a:cubicBezTo>
                  <a:cubicBezTo>
                    <a:pt x="3220" y="721"/>
                    <a:pt x="2499" y="0"/>
                    <a:pt x="1610" y="0"/>
                  </a:cubicBezTo>
                  <a:close/>
                  <a:moveTo>
                    <a:pt x="1486" y="619"/>
                  </a:moveTo>
                  <a:cubicBezTo>
                    <a:pt x="1486" y="1734"/>
                    <a:pt x="1486" y="1734"/>
                    <a:pt x="1486" y="1734"/>
                  </a:cubicBezTo>
                  <a:cubicBezTo>
                    <a:pt x="2353" y="1734"/>
                    <a:pt x="2353" y="1734"/>
                    <a:pt x="2353" y="1734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160370-07D8-4BF8-8BA1-A3713F300829}"/>
              </a:ext>
            </a:extLst>
          </p:cNvPr>
          <p:cNvGrpSpPr/>
          <p:nvPr/>
        </p:nvGrpSpPr>
        <p:grpSpPr>
          <a:xfrm>
            <a:off x="5487301" y="4780852"/>
            <a:ext cx="748825" cy="748825"/>
            <a:chOff x="3360463" y="4644762"/>
            <a:chExt cx="874460" cy="8744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9822844-F975-4DFA-8744-6D67D09B7265}"/>
                </a:ext>
              </a:extLst>
            </p:cNvPr>
            <p:cNvSpPr/>
            <p:nvPr/>
          </p:nvSpPr>
          <p:spPr bwMode="auto">
            <a:xfrm>
              <a:off x="3360463" y="4644762"/>
              <a:ext cx="874460" cy="87446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people_5" title="Icon of a person with a box around them">
              <a:extLst>
                <a:ext uri="{FF2B5EF4-FFF2-40B4-BE49-F238E27FC236}">
                  <a16:creationId xmlns:a16="http://schemas.microsoft.com/office/drawing/2014/main" id="{3DF2DD8F-015C-4AD8-9A7F-AAF5DC545FE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4567" y="4869712"/>
              <a:ext cx="426252" cy="424560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AC8F63E-8FBD-4601-9099-71A22A335927}"/>
              </a:ext>
            </a:extLst>
          </p:cNvPr>
          <p:cNvGrpSpPr/>
          <p:nvPr/>
        </p:nvGrpSpPr>
        <p:grpSpPr>
          <a:xfrm>
            <a:off x="5390157" y="452186"/>
            <a:ext cx="6325589" cy="2004622"/>
            <a:chOff x="5498241" y="460756"/>
            <a:chExt cx="6452430" cy="2044819"/>
          </a:xfrm>
        </p:grpSpPr>
        <p:pic>
          <p:nvPicPr>
            <p:cNvPr id="17" name="Picture 4" descr="Related image">
              <a:extLst>
                <a:ext uri="{FF2B5EF4-FFF2-40B4-BE49-F238E27FC236}">
                  <a16:creationId xmlns:a16="http://schemas.microsoft.com/office/drawing/2014/main" id="{DADDEF44-4B16-4D38-AD15-34D625E1E8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0" t="10204" r="11583" b="39755"/>
            <a:stretch/>
          </p:blipFill>
          <p:spPr bwMode="auto">
            <a:xfrm>
              <a:off x="8087786" y="1191025"/>
              <a:ext cx="1271587" cy="835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Related image">
              <a:extLst>
                <a:ext uri="{FF2B5EF4-FFF2-40B4-BE49-F238E27FC236}">
                  <a16:creationId xmlns:a16="http://schemas.microsoft.com/office/drawing/2014/main" id="{261F94BD-26CE-4896-9576-9215452E84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13" b="9281"/>
            <a:stretch/>
          </p:blipFill>
          <p:spPr bwMode="auto">
            <a:xfrm>
              <a:off x="5652407" y="1288568"/>
              <a:ext cx="2041676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93D8995-8BA0-454C-85EC-55D004F9D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296" t="6524" r="3349" b="26759"/>
            <a:stretch/>
          </p:blipFill>
          <p:spPr>
            <a:xfrm>
              <a:off x="10333038" y="1185010"/>
              <a:ext cx="1031139" cy="84174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8215AD-EE41-4E4A-916F-5F90206EEEFE}"/>
                </a:ext>
              </a:extLst>
            </p:cNvPr>
            <p:cNvSpPr txBox="1"/>
            <p:nvPr/>
          </p:nvSpPr>
          <p:spPr>
            <a:xfrm>
              <a:off x="5498241" y="2016210"/>
              <a:ext cx="2350008" cy="4893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873">
                        <a:srgbClr val="0D0D0D"/>
                      </a:gs>
                      <a:gs pos="14000">
                        <a:srgbClr val="0D0D0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Xbox One X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A97638-08FE-4651-88AC-7048CDFCF7EC}"/>
                </a:ext>
              </a:extLst>
            </p:cNvPr>
            <p:cNvSpPr txBox="1"/>
            <p:nvPr/>
          </p:nvSpPr>
          <p:spPr>
            <a:xfrm>
              <a:off x="7548575" y="2016210"/>
              <a:ext cx="2350008" cy="4893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873">
                        <a:srgbClr val="0D0D0D"/>
                      </a:gs>
                      <a:gs pos="14000">
                        <a:srgbClr val="0D0D0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DJI Spark Drone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D175B2-05F9-4BEE-9FFA-1FCEA79DDF42}"/>
                </a:ext>
              </a:extLst>
            </p:cNvPr>
            <p:cNvSpPr txBox="1"/>
            <p:nvPr/>
          </p:nvSpPr>
          <p:spPr>
            <a:xfrm>
              <a:off x="9598909" y="2016210"/>
              <a:ext cx="2351762" cy="4893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873">
                        <a:srgbClr val="0D0D0D"/>
                      </a:gs>
                      <a:gs pos="14000">
                        <a:srgbClr val="0D0D0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Starbucks gift cards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39C41E-0808-4843-B098-2DD67A12EA75}"/>
                </a:ext>
              </a:extLst>
            </p:cNvPr>
            <p:cNvSpPr txBox="1"/>
            <p:nvPr/>
          </p:nvSpPr>
          <p:spPr>
            <a:xfrm>
              <a:off x="7477899" y="460756"/>
              <a:ext cx="2451192" cy="62786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873">
                        <a:srgbClr val="1A1A1A"/>
                      </a:gs>
                      <a:gs pos="11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Daily </a:t>
              </a:r>
              <a:r>
                <a:rPr kumimoji="0" lang="en-US" sz="2353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D0D0D"/>
                      </a:gs>
                      <a:gs pos="7000">
                        <a:srgbClr val="0D0D0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Prizes</a:t>
              </a: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6AF687E-D398-4DFF-A28F-FFAF032B7DFD}"/>
              </a:ext>
            </a:extLst>
          </p:cNvPr>
          <p:cNvSpPr/>
          <p:nvPr/>
        </p:nvSpPr>
        <p:spPr bwMode="auto">
          <a:xfrm>
            <a:off x="5487302" y="2560382"/>
            <a:ext cx="6095689" cy="0"/>
          </a:xfrm>
          <a:custGeom>
            <a:avLst/>
            <a:gdLst>
              <a:gd name="connsiteX0" fmla="*/ 0 w 6438900"/>
              <a:gd name="connsiteY0" fmla="*/ 0 h 0"/>
              <a:gd name="connsiteX1" fmla="*/ 6438900 w 6438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38900">
                <a:moveTo>
                  <a:pt x="0" y="0"/>
                </a:moveTo>
                <a:lnTo>
                  <a:pt x="6438900" y="0"/>
                </a:lnTo>
              </a:path>
            </a:pathLst>
          </a:custGeom>
          <a:noFill/>
          <a:ln w="25400" cap="rnd">
            <a:solidFill>
              <a:schemeClr val="tx2">
                <a:lumMod val="75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AD5BCB2-51FA-421F-B8B9-4E89BD0926E9}"/>
              </a:ext>
            </a:extLst>
          </p:cNvPr>
          <p:cNvSpPr/>
          <p:nvPr/>
        </p:nvSpPr>
        <p:spPr bwMode="auto">
          <a:xfrm>
            <a:off x="5487302" y="442212"/>
            <a:ext cx="6095689" cy="0"/>
          </a:xfrm>
          <a:custGeom>
            <a:avLst/>
            <a:gdLst>
              <a:gd name="connsiteX0" fmla="*/ 0 w 6438900"/>
              <a:gd name="connsiteY0" fmla="*/ 0 h 0"/>
              <a:gd name="connsiteX1" fmla="*/ 6438900 w 6438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38900">
                <a:moveTo>
                  <a:pt x="0" y="0"/>
                </a:moveTo>
                <a:lnTo>
                  <a:pt x="6438900" y="0"/>
                </a:lnTo>
              </a:path>
            </a:pathLst>
          </a:custGeom>
          <a:noFill/>
          <a:ln w="25400" cap="rnd">
            <a:solidFill>
              <a:schemeClr val="tx2">
                <a:lumMod val="75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63F23E-6B18-4ACB-9A5D-1908081FECAB}"/>
              </a:ext>
            </a:extLst>
          </p:cNvPr>
          <p:cNvSpPr/>
          <p:nvPr/>
        </p:nvSpPr>
        <p:spPr>
          <a:xfrm>
            <a:off x="266691" y="6081555"/>
            <a:ext cx="4236427" cy="470693"/>
          </a:xfrm>
          <a:prstGeom prst="rect">
            <a:avLst/>
          </a:prstGeom>
        </p:spPr>
        <p:txBody>
          <a:bodyPr wrap="none" lIns="179285" tIns="143428" rIns="179285" bIns="143428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120">
                      <a:srgbClr val="FFFFFF"/>
                    </a:gs>
                    <a:gs pos="1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Please contact build@eventcore.com for more information</a:t>
            </a:r>
          </a:p>
        </p:txBody>
      </p:sp>
      <p:sp>
        <p:nvSpPr>
          <p:cNvPr id="27" name="Touchscreen" title="Icon of a closed hand with one finger touching a screen">
            <a:extLst>
              <a:ext uri="{FF2B5EF4-FFF2-40B4-BE49-F238E27FC236}">
                <a16:creationId xmlns:a16="http://schemas.microsoft.com/office/drawing/2014/main" id="{BF452F81-E981-42E9-8BDA-87DFF3B0608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8213" y="1778570"/>
            <a:ext cx="717452" cy="672682"/>
          </a:xfrm>
          <a:custGeom>
            <a:avLst/>
            <a:gdLst>
              <a:gd name="T0" fmla="*/ 1917 w 3772"/>
              <a:gd name="T1" fmla="*/ 1791 h 3535"/>
              <a:gd name="T2" fmla="*/ 1917 w 3772"/>
              <a:gd name="T3" fmla="*/ 1985 h 3535"/>
              <a:gd name="T4" fmla="*/ 1917 w 3772"/>
              <a:gd name="T5" fmla="*/ 1123 h 3535"/>
              <a:gd name="T6" fmla="*/ 1745 w 3772"/>
              <a:gd name="T7" fmla="*/ 951 h 3535"/>
              <a:gd name="T8" fmla="*/ 1573 w 3772"/>
              <a:gd name="T9" fmla="*/ 1123 h 3535"/>
              <a:gd name="T10" fmla="*/ 1573 w 3772"/>
              <a:gd name="T11" fmla="*/ 1135 h 3535"/>
              <a:gd name="T12" fmla="*/ 1573 w 3772"/>
              <a:gd name="T13" fmla="*/ 2527 h 3535"/>
              <a:gd name="T14" fmla="*/ 1469 w 3772"/>
              <a:gd name="T15" fmla="*/ 2569 h 3535"/>
              <a:gd name="T16" fmla="*/ 1282 w 3772"/>
              <a:gd name="T17" fmla="*/ 2383 h 3535"/>
              <a:gd name="T18" fmla="*/ 1023 w 3772"/>
              <a:gd name="T19" fmla="*/ 2383 h 3535"/>
              <a:gd name="T20" fmla="*/ 1023 w 3772"/>
              <a:gd name="T21" fmla="*/ 2641 h 3535"/>
              <a:gd name="T22" fmla="*/ 1659 w 3772"/>
              <a:gd name="T23" fmla="*/ 3277 h 3535"/>
              <a:gd name="T24" fmla="*/ 2262 w 3772"/>
              <a:gd name="T25" fmla="*/ 3535 h 3535"/>
              <a:gd name="T26" fmla="*/ 2951 w 3772"/>
              <a:gd name="T27" fmla="*/ 2846 h 3535"/>
              <a:gd name="T28" fmla="*/ 2951 w 3772"/>
              <a:gd name="T29" fmla="*/ 2184 h 3535"/>
              <a:gd name="T30" fmla="*/ 2820 w 3772"/>
              <a:gd name="T31" fmla="*/ 2017 h 3535"/>
              <a:gd name="T32" fmla="*/ 1917 w 3772"/>
              <a:gd name="T33" fmla="*/ 1791 h 3535"/>
              <a:gd name="T34" fmla="*/ 1917 w 3772"/>
              <a:gd name="T35" fmla="*/ 1123 h 3535"/>
              <a:gd name="T36" fmla="*/ 1917 w 3772"/>
              <a:gd name="T37" fmla="*/ 1602 h 3535"/>
              <a:gd name="T38" fmla="*/ 2254 w 3772"/>
              <a:gd name="T39" fmla="*/ 1123 h 3535"/>
              <a:gd name="T40" fmla="*/ 1744 w 3772"/>
              <a:gd name="T41" fmla="*/ 614 h 3535"/>
              <a:gd name="T42" fmla="*/ 1235 w 3772"/>
              <a:gd name="T43" fmla="*/ 1123 h 3535"/>
              <a:gd name="T44" fmla="*/ 1573 w 3772"/>
              <a:gd name="T45" fmla="*/ 1603 h 3535"/>
              <a:gd name="T46" fmla="*/ 2951 w 3772"/>
              <a:gd name="T47" fmla="*/ 2672 h 3535"/>
              <a:gd name="T48" fmla="*/ 3657 w 3772"/>
              <a:gd name="T49" fmla="*/ 2672 h 3535"/>
              <a:gd name="T50" fmla="*/ 3772 w 3772"/>
              <a:gd name="T51" fmla="*/ 2557 h 3535"/>
              <a:gd name="T52" fmla="*/ 3772 w 3772"/>
              <a:gd name="T53" fmla="*/ 115 h 3535"/>
              <a:gd name="T54" fmla="*/ 3657 w 3772"/>
              <a:gd name="T55" fmla="*/ 0 h 3535"/>
              <a:gd name="T56" fmla="*/ 115 w 3772"/>
              <a:gd name="T57" fmla="*/ 0 h 3535"/>
              <a:gd name="T58" fmla="*/ 0 w 3772"/>
              <a:gd name="T59" fmla="*/ 115 h 3535"/>
              <a:gd name="T60" fmla="*/ 0 w 3772"/>
              <a:gd name="T61" fmla="*/ 2557 h 3535"/>
              <a:gd name="T62" fmla="*/ 115 w 3772"/>
              <a:gd name="T63" fmla="*/ 2672 h 3535"/>
              <a:gd name="T64" fmla="*/ 1054 w 3772"/>
              <a:gd name="T65" fmla="*/ 2672 h 3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72" h="3535">
                <a:moveTo>
                  <a:pt x="1917" y="1791"/>
                </a:moveTo>
                <a:cubicBezTo>
                  <a:pt x="1917" y="1985"/>
                  <a:pt x="1917" y="1985"/>
                  <a:pt x="1917" y="1985"/>
                </a:cubicBezTo>
                <a:moveTo>
                  <a:pt x="1917" y="1123"/>
                </a:moveTo>
                <a:cubicBezTo>
                  <a:pt x="1917" y="1028"/>
                  <a:pt x="1840" y="951"/>
                  <a:pt x="1745" y="951"/>
                </a:cubicBezTo>
                <a:cubicBezTo>
                  <a:pt x="1650" y="951"/>
                  <a:pt x="1573" y="1028"/>
                  <a:pt x="1573" y="1123"/>
                </a:cubicBezTo>
                <a:cubicBezTo>
                  <a:pt x="1573" y="1123"/>
                  <a:pt x="1573" y="1127"/>
                  <a:pt x="1573" y="1135"/>
                </a:cubicBezTo>
                <a:cubicBezTo>
                  <a:pt x="1573" y="1252"/>
                  <a:pt x="1573" y="2194"/>
                  <a:pt x="1573" y="2527"/>
                </a:cubicBezTo>
                <a:cubicBezTo>
                  <a:pt x="1573" y="2581"/>
                  <a:pt x="1507" y="2608"/>
                  <a:pt x="1469" y="2569"/>
                </a:cubicBezTo>
                <a:cubicBezTo>
                  <a:pt x="1282" y="2383"/>
                  <a:pt x="1282" y="2383"/>
                  <a:pt x="1282" y="2383"/>
                </a:cubicBezTo>
                <a:cubicBezTo>
                  <a:pt x="1210" y="2311"/>
                  <a:pt x="1095" y="2311"/>
                  <a:pt x="1023" y="2383"/>
                </a:cubicBezTo>
                <a:cubicBezTo>
                  <a:pt x="952" y="2454"/>
                  <a:pt x="952" y="2570"/>
                  <a:pt x="1023" y="2641"/>
                </a:cubicBezTo>
                <a:cubicBezTo>
                  <a:pt x="1659" y="3277"/>
                  <a:pt x="1659" y="3277"/>
                  <a:pt x="1659" y="3277"/>
                </a:cubicBezTo>
                <a:cubicBezTo>
                  <a:pt x="1813" y="3436"/>
                  <a:pt x="2026" y="3535"/>
                  <a:pt x="2262" y="3535"/>
                </a:cubicBezTo>
                <a:cubicBezTo>
                  <a:pt x="2643" y="3535"/>
                  <a:pt x="2951" y="3227"/>
                  <a:pt x="2951" y="2846"/>
                </a:cubicBezTo>
                <a:cubicBezTo>
                  <a:pt x="2951" y="2184"/>
                  <a:pt x="2951" y="2184"/>
                  <a:pt x="2951" y="2184"/>
                </a:cubicBezTo>
                <a:cubicBezTo>
                  <a:pt x="2951" y="2105"/>
                  <a:pt x="2897" y="2036"/>
                  <a:pt x="2820" y="2017"/>
                </a:cubicBezTo>
                <a:cubicBezTo>
                  <a:pt x="1917" y="1791"/>
                  <a:pt x="1917" y="1791"/>
                  <a:pt x="1917" y="1791"/>
                </a:cubicBezTo>
                <a:lnTo>
                  <a:pt x="1917" y="1123"/>
                </a:lnTo>
                <a:close/>
                <a:moveTo>
                  <a:pt x="1917" y="1602"/>
                </a:moveTo>
                <a:cubicBezTo>
                  <a:pt x="2114" y="1532"/>
                  <a:pt x="2254" y="1344"/>
                  <a:pt x="2254" y="1123"/>
                </a:cubicBezTo>
                <a:cubicBezTo>
                  <a:pt x="2254" y="842"/>
                  <a:pt x="2026" y="614"/>
                  <a:pt x="1744" y="614"/>
                </a:cubicBezTo>
                <a:cubicBezTo>
                  <a:pt x="1463" y="614"/>
                  <a:pt x="1235" y="842"/>
                  <a:pt x="1235" y="1123"/>
                </a:cubicBezTo>
                <a:cubicBezTo>
                  <a:pt x="1235" y="1344"/>
                  <a:pt x="1376" y="1532"/>
                  <a:pt x="1573" y="1603"/>
                </a:cubicBezTo>
                <a:moveTo>
                  <a:pt x="2951" y="2672"/>
                </a:moveTo>
                <a:cubicBezTo>
                  <a:pt x="3657" y="2672"/>
                  <a:pt x="3657" y="2672"/>
                  <a:pt x="3657" y="2672"/>
                </a:cubicBezTo>
                <a:cubicBezTo>
                  <a:pt x="3720" y="2672"/>
                  <a:pt x="3772" y="2621"/>
                  <a:pt x="3772" y="2557"/>
                </a:cubicBezTo>
                <a:cubicBezTo>
                  <a:pt x="3772" y="115"/>
                  <a:pt x="3772" y="115"/>
                  <a:pt x="3772" y="115"/>
                </a:cubicBezTo>
                <a:cubicBezTo>
                  <a:pt x="3772" y="51"/>
                  <a:pt x="3720" y="0"/>
                  <a:pt x="365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51" y="0"/>
                  <a:pt x="0" y="51"/>
                  <a:pt x="0" y="115"/>
                </a:cubicBezTo>
                <a:cubicBezTo>
                  <a:pt x="0" y="2557"/>
                  <a:pt x="0" y="2557"/>
                  <a:pt x="0" y="2557"/>
                </a:cubicBezTo>
                <a:cubicBezTo>
                  <a:pt x="0" y="2621"/>
                  <a:pt x="51" y="2672"/>
                  <a:pt x="115" y="2672"/>
                </a:cubicBezTo>
                <a:cubicBezTo>
                  <a:pt x="1054" y="2672"/>
                  <a:pt x="1054" y="2672"/>
                  <a:pt x="1054" y="2672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D71CC50-F332-4492-972F-F41434EC1D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6" t="16745" r="35372" b="16745"/>
          <a:stretch/>
        </p:blipFill>
        <p:spPr>
          <a:xfrm flipV="1">
            <a:off x="2004259" y="6833"/>
            <a:ext cx="3042302" cy="433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134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/>
      <p:bldP spid="24" grpId="0" animBg="1"/>
      <p:bldP spid="25" grpId="0" animBg="1"/>
    </p:bldLst>
  </p:timing>
</p:sld>
</file>

<file path=ppt/slides/slide36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FE0AA6-F182-41DF-BF96-B64CB6813427}"/>
              </a:ext>
            </a:extLst>
          </p:cNvPr>
          <p:cNvSpPr txBox="1"/>
          <p:nvPr/>
        </p:nvSpPr>
        <p:spPr>
          <a:xfrm>
            <a:off x="4974020" y="3090446"/>
            <a:ext cx="557311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68082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>
            <a:extLst>
              <a:ext uri="{FF2B5EF4-FFF2-40B4-BE49-F238E27FC236}">
                <a16:creationId xmlns:a16="http://schemas.microsoft.com/office/drawing/2014/main" id="{813CBB39-1601-45D7-8753-B0FDE9723077}"/>
              </a:ext>
            </a:extLst>
          </p:cNvPr>
          <p:cNvSpPr/>
          <p:nvPr/>
        </p:nvSpPr>
        <p:spPr bwMode="auto">
          <a:xfrm>
            <a:off x="10211684" y="2984408"/>
            <a:ext cx="1337167" cy="3357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1049005-9633-4D22-826B-41036AF891A5}"/>
              </a:ext>
            </a:extLst>
          </p:cNvPr>
          <p:cNvSpPr/>
          <p:nvPr/>
        </p:nvSpPr>
        <p:spPr bwMode="auto">
          <a:xfrm>
            <a:off x="10212340" y="2560656"/>
            <a:ext cx="1337167" cy="3357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BD1D652-6FAB-4993-9C7D-02D774BF838F}"/>
              </a:ext>
            </a:extLst>
          </p:cNvPr>
          <p:cNvSpPr/>
          <p:nvPr/>
        </p:nvSpPr>
        <p:spPr bwMode="auto">
          <a:xfrm>
            <a:off x="10922010" y="4223010"/>
            <a:ext cx="627497" cy="62749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832C4CB-CF3C-4366-ACA3-D5ABF83853FD}"/>
              </a:ext>
            </a:extLst>
          </p:cNvPr>
          <p:cNvSpPr/>
          <p:nvPr/>
        </p:nvSpPr>
        <p:spPr bwMode="auto">
          <a:xfrm>
            <a:off x="10212340" y="4223010"/>
            <a:ext cx="627497" cy="62749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1C7203-2E62-41FA-9034-C12E8D6C64F1}"/>
              </a:ext>
            </a:extLst>
          </p:cNvPr>
          <p:cNvSpPr/>
          <p:nvPr/>
        </p:nvSpPr>
        <p:spPr bwMode="auto">
          <a:xfrm>
            <a:off x="493345" y="1728797"/>
            <a:ext cx="1568743" cy="3643282"/>
          </a:xfrm>
          <a:prstGeom prst="rect">
            <a:avLst/>
          </a:prstGeom>
          <a:noFill/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5CDB0F-CCB5-44DC-8025-463B2891B210}"/>
              </a:ext>
            </a:extLst>
          </p:cNvPr>
          <p:cNvSpPr/>
          <p:nvPr/>
        </p:nvSpPr>
        <p:spPr bwMode="auto">
          <a:xfrm>
            <a:off x="1" y="5960006"/>
            <a:ext cx="12192000" cy="888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A8166-54EE-4AB9-A292-9011578D1FF0}"/>
              </a:ext>
            </a:extLst>
          </p:cNvPr>
          <p:cNvSpPr txBox="1"/>
          <p:nvPr/>
        </p:nvSpPr>
        <p:spPr>
          <a:xfrm>
            <a:off x="3271623" y="6150878"/>
            <a:ext cx="1000097" cy="479745"/>
          </a:xfrm>
          <a:prstGeom prst="rect">
            <a:avLst/>
          </a:prstGeom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Security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D90A0-6E41-4611-AE39-3A3D5DBF5D48}"/>
              </a:ext>
            </a:extLst>
          </p:cNvPr>
          <p:cNvSpPr txBox="1"/>
          <p:nvPr/>
        </p:nvSpPr>
        <p:spPr>
          <a:xfrm>
            <a:off x="4672520" y="6150878"/>
            <a:ext cx="1017383" cy="479745"/>
          </a:xfrm>
          <a:prstGeom prst="rect">
            <a:avLst/>
          </a:prstGeom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605235-EB03-4476-BC9D-8F55C61D34CA}"/>
              </a:ext>
            </a:extLst>
          </p:cNvPr>
          <p:cNvSpPr txBox="1"/>
          <p:nvPr/>
        </p:nvSpPr>
        <p:spPr>
          <a:xfrm>
            <a:off x="6096204" y="6150878"/>
            <a:ext cx="1048814" cy="479745"/>
          </a:xfrm>
          <a:prstGeom prst="rect">
            <a:avLst/>
          </a:prstGeom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Auditing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42E1A-C3F0-4B67-A0DF-7676E7C5A88A}"/>
              </a:ext>
            </a:extLst>
          </p:cNvPr>
          <p:cNvSpPr txBox="1"/>
          <p:nvPr/>
        </p:nvSpPr>
        <p:spPr>
          <a:xfrm>
            <a:off x="7567724" y="6150878"/>
            <a:ext cx="1248959" cy="479745"/>
          </a:xfrm>
          <a:prstGeom prst="rect">
            <a:avLst/>
          </a:prstGeom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Integration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B03883-3273-46F8-9B29-D7CAB6958102}"/>
              </a:ext>
            </a:extLst>
          </p:cNvPr>
          <p:cNvGrpSpPr/>
          <p:nvPr/>
        </p:nvGrpSpPr>
        <p:grpSpPr>
          <a:xfrm>
            <a:off x="4495985" y="6224069"/>
            <a:ext cx="2866475" cy="333554"/>
            <a:chOff x="4008437" y="6282761"/>
            <a:chExt cx="2923954" cy="4901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B3E32C9-6683-410B-974F-50CA87F54DBD}"/>
                </a:ext>
              </a:extLst>
            </p:cNvPr>
            <p:cNvCxnSpPr/>
            <p:nvPr/>
          </p:nvCxnSpPr>
          <p:spPr>
            <a:xfrm>
              <a:off x="4008437" y="6282761"/>
              <a:ext cx="0" cy="490179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0139C-615B-4A64-96DC-ACCD5805BA37}"/>
                </a:ext>
              </a:extLst>
            </p:cNvPr>
            <p:cNvCxnSpPr/>
            <p:nvPr/>
          </p:nvCxnSpPr>
          <p:spPr>
            <a:xfrm>
              <a:off x="5486363" y="6282761"/>
              <a:ext cx="0" cy="490179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00DEB3-88C5-48BF-A9A9-4DCBE56E7CCF}"/>
                </a:ext>
              </a:extLst>
            </p:cNvPr>
            <p:cNvCxnSpPr/>
            <p:nvPr/>
          </p:nvCxnSpPr>
          <p:spPr>
            <a:xfrm>
              <a:off x="6932391" y="6282761"/>
              <a:ext cx="0" cy="490179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peech_2">
            <a:extLst>
              <a:ext uri="{FF2B5EF4-FFF2-40B4-BE49-F238E27FC236}">
                <a16:creationId xmlns:a16="http://schemas.microsoft.com/office/drawing/2014/main" id="{B0930224-CD0A-4FF8-9490-B092A006CA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24325" y="2233767"/>
            <a:ext cx="302429" cy="295540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people_11">
            <a:extLst>
              <a:ext uri="{FF2B5EF4-FFF2-40B4-BE49-F238E27FC236}">
                <a16:creationId xmlns:a16="http://schemas.microsoft.com/office/drawing/2014/main" id="{BCAEB8DA-CD81-4ADB-9B9F-205D4615495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29264" y="3218019"/>
            <a:ext cx="297489" cy="285683"/>
          </a:xfrm>
          <a:custGeom>
            <a:avLst/>
            <a:gdLst>
              <a:gd name="T0" fmla="*/ 72 w 348"/>
              <a:gd name="T1" fmla="*/ 196 h 334"/>
              <a:gd name="T2" fmla="*/ 128 w 348"/>
              <a:gd name="T3" fmla="*/ 140 h 334"/>
              <a:gd name="T4" fmla="*/ 184 w 348"/>
              <a:gd name="T5" fmla="*/ 196 h 334"/>
              <a:gd name="T6" fmla="*/ 128 w 348"/>
              <a:gd name="T7" fmla="*/ 252 h 334"/>
              <a:gd name="T8" fmla="*/ 72 w 348"/>
              <a:gd name="T9" fmla="*/ 196 h 334"/>
              <a:gd name="T10" fmla="*/ 210 w 348"/>
              <a:gd name="T11" fmla="*/ 334 h 334"/>
              <a:gd name="T12" fmla="*/ 128 w 348"/>
              <a:gd name="T13" fmla="*/ 252 h 334"/>
              <a:gd name="T14" fmla="*/ 47 w 348"/>
              <a:gd name="T15" fmla="*/ 334 h 334"/>
              <a:gd name="T16" fmla="*/ 265 w 348"/>
              <a:gd name="T17" fmla="*/ 118 h 334"/>
              <a:gd name="T18" fmla="*/ 321 w 348"/>
              <a:gd name="T19" fmla="*/ 62 h 334"/>
              <a:gd name="T20" fmla="*/ 265 w 348"/>
              <a:gd name="T21" fmla="*/ 6 h 334"/>
              <a:gd name="T22" fmla="*/ 209 w 348"/>
              <a:gd name="T23" fmla="*/ 62 h 334"/>
              <a:gd name="T24" fmla="*/ 265 w 348"/>
              <a:gd name="T25" fmla="*/ 118 h 334"/>
              <a:gd name="T26" fmla="*/ 348 w 348"/>
              <a:gd name="T27" fmla="*/ 200 h 334"/>
              <a:gd name="T28" fmla="*/ 266 w 348"/>
              <a:gd name="T29" fmla="*/ 118 h 334"/>
              <a:gd name="T30" fmla="*/ 184 w 348"/>
              <a:gd name="T31" fmla="*/ 200 h 334"/>
              <a:gd name="T32" fmla="*/ 141 w 348"/>
              <a:gd name="T33" fmla="*/ 71 h 334"/>
              <a:gd name="T34" fmla="*/ 141 w 348"/>
              <a:gd name="T35" fmla="*/ 31 h 334"/>
              <a:gd name="T36" fmla="*/ 110 w 348"/>
              <a:gd name="T37" fmla="*/ 0 h 334"/>
              <a:gd name="T38" fmla="*/ 29 w 348"/>
              <a:gd name="T39" fmla="*/ 0 h 334"/>
              <a:gd name="T40" fmla="*/ 29 w 348"/>
              <a:gd name="T41" fmla="*/ 0 h 334"/>
              <a:gd name="T42" fmla="*/ 0 w 348"/>
              <a:gd name="T43" fmla="*/ 31 h 334"/>
              <a:gd name="T44" fmla="*/ 0 w 348"/>
              <a:gd name="T45" fmla="*/ 71 h 334"/>
              <a:gd name="T46" fmla="*/ 0 w 348"/>
              <a:gd name="T47" fmla="*/ 71 h 334"/>
              <a:gd name="T48" fmla="*/ 29 w 348"/>
              <a:gd name="T49" fmla="*/ 102 h 334"/>
              <a:gd name="T50" fmla="*/ 29 w 348"/>
              <a:gd name="T51" fmla="*/ 102 h 334"/>
              <a:gd name="T52" fmla="*/ 110 w 348"/>
              <a:gd name="T53" fmla="*/ 102 h 334"/>
              <a:gd name="T54" fmla="*/ 179 w 348"/>
              <a:gd name="T55" fmla="*/ 102 h 334"/>
              <a:gd name="T56" fmla="*/ 141 w 348"/>
              <a:gd name="T57" fmla="*/ 71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48" h="334">
                <a:moveTo>
                  <a:pt x="72" y="196"/>
                </a:moveTo>
                <a:cubicBezTo>
                  <a:pt x="72" y="165"/>
                  <a:pt x="97" y="140"/>
                  <a:pt x="128" y="140"/>
                </a:cubicBezTo>
                <a:cubicBezTo>
                  <a:pt x="159" y="140"/>
                  <a:pt x="184" y="165"/>
                  <a:pt x="184" y="196"/>
                </a:cubicBezTo>
                <a:cubicBezTo>
                  <a:pt x="184" y="227"/>
                  <a:pt x="159" y="252"/>
                  <a:pt x="128" y="252"/>
                </a:cubicBezTo>
                <a:cubicBezTo>
                  <a:pt x="97" y="252"/>
                  <a:pt x="72" y="227"/>
                  <a:pt x="72" y="196"/>
                </a:cubicBezTo>
                <a:close/>
                <a:moveTo>
                  <a:pt x="210" y="334"/>
                </a:moveTo>
                <a:cubicBezTo>
                  <a:pt x="210" y="289"/>
                  <a:pt x="173" y="252"/>
                  <a:pt x="128" y="252"/>
                </a:cubicBezTo>
                <a:cubicBezTo>
                  <a:pt x="83" y="252"/>
                  <a:pt x="47" y="289"/>
                  <a:pt x="47" y="334"/>
                </a:cubicBezTo>
                <a:moveTo>
                  <a:pt x="265" y="118"/>
                </a:moveTo>
                <a:cubicBezTo>
                  <a:pt x="296" y="118"/>
                  <a:pt x="321" y="93"/>
                  <a:pt x="321" y="62"/>
                </a:cubicBezTo>
                <a:cubicBezTo>
                  <a:pt x="321" y="31"/>
                  <a:pt x="296" y="6"/>
                  <a:pt x="265" y="6"/>
                </a:cubicBezTo>
                <a:cubicBezTo>
                  <a:pt x="234" y="6"/>
                  <a:pt x="209" y="31"/>
                  <a:pt x="209" y="62"/>
                </a:cubicBezTo>
                <a:cubicBezTo>
                  <a:pt x="209" y="93"/>
                  <a:pt x="234" y="118"/>
                  <a:pt x="265" y="118"/>
                </a:cubicBezTo>
                <a:close/>
                <a:moveTo>
                  <a:pt x="348" y="200"/>
                </a:moveTo>
                <a:cubicBezTo>
                  <a:pt x="348" y="155"/>
                  <a:pt x="311" y="118"/>
                  <a:pt x="266" y="118"/>
                </a:cubicBezTo>
                <a:cubicBezTo>
                  <a:pt x="221" y="118"/>
                  <a:pt x="184" y="155"/>
                  <a:pt x="184" y="200"/>
                </a:cubicBezTo>
                <a:moveTo>
                  <a:pt x="141" y="71"/>
                </a:moveTo>
                <a:cubicBezTo>
                  <a:pt x="141" y="31"/>
                  <a:pt x="141" y="31"/>
                  <a:pt x="141" y="31"/>
                </a:cubicBezTo>
                <a:cubicBezTo>
                  <a:pt x="141" y="14"/>
                  <a:pt x="127" y="0"/>
                  <a:pt x="11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3" y="1"/>
                  <a:pt x="0" y="15"/>
                  <a:pt x="0" y="3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88"/>
                  <a:pt x="13" y="101"/>
                  <a:pt x="29" y="102"/>
                </a:cubicBezTo>
                <a:cubicBezTo>
                  <a:pt x="29" y="102"/>
                  <a:pt x="29" y="102"/>
                  <a:pt x="29" y="102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79" y="102"/>
                  <a:pt x="179" y="102"/>
                  <a:pt x="179" y="102"/>
                </a:cubicBezTo>
                <a:lnTo>
                  <a:pt x="141" y="71"/>
                </a:lnTo>
                <a:close/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camera">
            <a:extLst>
              <a:ext uri="{FF2B5EF4-FFF2-40B4-BE49-F238E27FC236}">
                <a16:creationId xmlns:a16="http://schemas.microsoft.com/office/drawing/2014/main" id="{88AC7E1B-5546-4580-9895-7F4D2A0401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28678" y="4361106"/>
            <a:ext cx="298075" cy="238969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89110-7756-4409-A23D-5CA0C1E50BB8}"/>
              </a:ext>
            </a:extLst>
          </p:cNvPr>
          <p:cNvSpPr txBox="1"/>
          <p:nvPr/>
        </p:nvSpPr>
        <p:spPr>
          <a:xfrm>
            <a:off x="961533" y="2499108"/>
            <a:ext cx="632369" cy="43901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FF019C-AA61-496A-94C8-F10C7375AC04}"/>
              </a:ext>
            </a:extLst>
          </p:cNvPr>
          <p:cNvSpPr txBox="1"/>
          <p:nvPr/>
        </p:nvSpPr>
        <p:spPr>
          <a:xfrm>
            <a:off x="871172" y="3453651"/>
            <a:ext cx="813089" cy="43901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Speech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8B85D7-8182-42BE-97A6-F6E2A6114C44}"/>
              </a:ext>
            </a:extLst>
          </p:cNvPr>
          <p:cNvSpPr txBox="1"/>
          <p:nvPr/>
        </p:nvSpPr>
        <p:spPr>
          <a:xfrm>
            <a:off x="900244" y="4525525"/>
            <a:ext cx="754945" cy="43901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C5BD6F-C433-48AF-9065-D1ECD7227895}"/>
              </a:ext>
            </a:extLst>
          </p:cNvPr>
          <p:cNvSpPr txBox="1"/>
          <p:nvPr/>
        </p:nvSpPr>
        <p:spPr>
          <a:xfrm>
            <a:off x="493345" y="1262641"/>
            <a:ext cx="1568743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User Input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70597B-DBC5-4025-B62A-E9304DEB47EE}"/>
              </a:ext>
            </a:extLst>
          </p:cNvPr>
          <p:cNvSpPr/>
          <p:nvPr/>
        </p:nvSpPr>
        <p:spPr bwMode="auto">
          <a:xfrm>
            <a:off x="2380007" y="1728797"/>
            <a:ext cx="1568743" cy="3643282"/>
          </a:xfrm>
          <a:prstGeom prst="rect">
            <a:avLst/>
          </a:prstGeom>
          <a:noFill/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Image result for facebook messenger logo png">
            <a:extLst>
              <a:ext uri="{FF2B5EF4-FFF2-40B4-BE49-F238E27FC236}">
                <a16:creationId xmlns:a16="http://schemas.microsoft.com/office/drawing/2014/main" id="{4B7E83F6-3693-48FF-AAEC-DB8E59918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269" y="4022629"/>
            <a:ext cx="336297" cy="3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logo skype">
            <a:extLst>
              <a:ext uri="{FF2B5EF4-FFF2-40B4-BE49-F238E27FC236}">
                <a16:creationId xmlns:a16="http://schemas.microsoft.com/office/drawing/2014/main" id="{E9C66D86-94BA-4709-BFB1-CB5A5A346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028" y="2514635"/>
            <a:ext cx="412732" cy="41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ortana logo png">
            <a:extLst>
              <a:ext uri="{FF2B5EF4-FFF2-40B4-BE49-F238E27FC236}">
                <a16:creationId xmlns:a16="http://schemas.microsoft.com/office/drawing/2014/main" id="{ECCA9804-E5C4-4B37-96D1-B3635338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966" y="1932021"/>
            <a:ext cx="423487" cy="42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3B77E114-642B-41F8-BD98-DA9BB5BD69BD}"/>
              </a:ext>
            </a:extLst>
          </p:cNvPr>
          <p:cNvSpPr/>
          <p:nvPr/>
        </p:nvSpPr>
        <p:spPr bwMode="auto">
          <a:xfrm>
            <a:off x="2885802" y="5115707"/>
            <a:ext cx="557152" cy="55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C4C0541-6ECB-46ED-A675-72E7983D55B1}"/>
              </a:ext>
            </a:extLst>
          </p:cNvPr>
          <p:cNvSpPr/>
          <p:nvPr/>
        </p:nvSpPr>
        <p:spPr bwMode="auto">
          <a:xfrm>
            <a:off x="999141" y="5115707"/>
            <a:ext cx="557152" cy="55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people_4">
            <a:extLst>
              <a:ext uri="{FF2B5EF4-FFF2-40B4-BE49-F238E27FC236}">
                <a16:creationId xmlns:a16="http://schemas.microsoft.com/office/drawing/2014/main" id="{972D97FB-3D30-4BB1-8EA2-B29839108EB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61803" y="5264693"/>
            <a:ext cx="231827" cy="259179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91DB33-2C19-450B-8F26-AF590F7183C8}"/>
              </a:ext>
            </a:extLst>
          </p:cNvPr>
          <p:cNvSpPr txBox="1"/>
          <p:nvPr/>
        </p:nvSpPr>
        <p:spPr>
          <a:xfrm>
            <a:off x="2373826" y="1262641"/>
            <a:ext cx="1581104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Channels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5A2FF3D-D4BC-4E36-A715-05F59567B694}"/>
              </a:ext>
            </a:extLst>
          </p:cNvPr>
          <p:cNvSpPr/>
          <p:nvPr/>
        </p:nvSpPr>
        <p:spPr bwMode="auto">
          <a:xfrm>
            <a:off x="9999617" y="1728797"/>
            <a:ext cx="1744170" cy="3643282"/>
          </a:xfrm>
          <a:prstGeom prst="rect">
            <a:avLst/>
          </a:prstGeom>
          <a:noFill/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89F4CA9-9037-40E3-AD3E-4022F787BD88}"/>
              </a:ext>
            </a:extLst>
          </p:cNvPr>
          <p:cNvSpPr/>
          <p:nvPr/>
        </p:nvSpPr>
        <p:spPr bwMode="auto">
          <a:xfrm>
            <a:off x="10606647" y="5115707"/>
            <a:ext cx="557152" cy="55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rackers_EADF">
            <a:extLst>
              <a:ext uri="{FF2B5EF4-FFF2-40B4-BE49-F238E27FC236}">
                <a16:creationId xmlns:a16="http://schemas.microsoft.com/office/drawing/2014/main" id="{B4CE4CF8-E8AC-4B66-AE3C-ABE51B8A44E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774840" y="5243770"/>
            <a:ext cx="220767" cy="301026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2375 w 2750"/>
              <a:gd name="T33" fmla="*/ 1750 h 3750"/>
              <a:gd name="T34" fmla="*/ 1375 w 2750"/>
              <a:gd name="T35" fmla="*/ 1750 h 3750"/>
              <a:gd name="T36" fmla="*/ 2375 w 2750"/>
              <a:gd name="T37" fmla="*/ 2500 h 3750"/>
              <a:gd name="T38" fmla="*/ 1375 w 2750"/>
              <a:gd name="T39" fmla="*/ 2500 h 3750"/>
              <a:gd name="T40" fmla="*/ 2375 w 2750"/>
              <a:gd name="T41" fmla="*/ 3250 h 3750"/>
              <a:gd name="T42" fmla="*/ 1375 w 2750"/>
              <a:gd name="T43" fmla="*/ 3250 h 3750"/>
              <a:gd name="T44" fmla="*/ 500 w 2750"/>
              <a:gd name="T45" fmla="*/ 1500 h 3750"/>
              <a:gd name="T46" fmla="*/ 750 w 2750"/>
              <a:gd name="T47" fmla="*/ 1750 h 3750"/>
              <a:gd name="T48" fmla="*/ 1125 w 2750"/>
              <a:gd name="T49" fmla="*/ 1375 h 3750"/>
              <a:gd name="T50" fmla="*/ 500 w 2750"/>
              <a:gd name="T51" fmla="*/ 2250 h 3750"/>
              <a:gd name="T52" fmla="*/ 750 w 2750"/>
              <a:gd name="T53" fmla="*/ 2500 h 3750"/>
              <a:gd name="T54" fmla="*/ 1125 w 2750"/>
              <a:gd name="T55" fmla="*/ 2125 h 3750"/>
              <a:gd name="T56" fmla="*/ 500 w 2750"/>
              <a:gd name="T57" fmla="*/ 3000 h 3750"/>
              <a:gd name="T58" fmla="*/ 750 w 2750"/>
              <a:gd name="T59" fmla="*/ 3250 h 3750"/>
              <a:gd name="T60" fmla="*/ 112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2375" y="1750"/>
                </a:moveTo>
                <a:cubicBezTo>
                  <a:pt x="1375" y="1750"/>
                  <a:pt x="1375" y="1750"/>
                  <a:pt x="1375" y="1750"/>
                </a:cubicBezTo>
                <a:moveTo>
                  <a:pt x="2375" y="2500"/>
                </a:moveTo>
                <a:cubicBezTo>
                  <a:pt x="1375" y="2500"/>
                  <a:pt x="1375" y="2500"/>
                  <a:pt x="1375" y="2500"/>
                </a:cubicBezTo>
                <a:moveTo>
                  <a:pt x="23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500" y="1500"/>
                </a:moveTo>
                <a:cubicBezTo>
                  <a:pt x="750" y="1750"/>
                  <a:pt x="750" y="1750"/>
                  <a:pt x="750" y="1750"/>
                </a:cubicBezTo>
                <a:cubicBezTo>
                  <a:pt x="1125" y="1375"/>
                  <a:pt x="1125" y="1375"/>
                  <a:pt x="1125" y="1375"/>
                </a:cubicBezTo>
                <a:moveTo>
                  <a:pt x="500" y="2250"/>
                </a:moveTo>
                <a:cubicBezTo>
                  <a:pt x="750" y="2500"/>
                  <a:pt x="750" y="2500"/>
                  <a:pt x="750" y="2500"/>
                </a:cubicBezTo>
                <a:cubicBezTo>
                  <a:pt x="1125" y="2125"/>
                  <a:pt x="1125" y="2125"/>
                  <a:pt x="1125" y="2125"/>
                </a:cubicBezTo>
                <a:moveTo>
                  <a:pt x="500" y="3000"/>
                </a:moveTo>
                <a:cubicBezTo>
                  <a:pt x="750" y="3250"/>
                  <a:pt x="750" y="3250"/>
                  <a:pt x="750" y="3250"/>
                </a:cubicBezTo>
                <a:cubicBezTo>
                  <a:pt x="1125" y="2875"/>
                  <a:pt x="1125" y="2875"/>
                  <a:pt x="1125" y="2875"/>
                </a:cubicBezTo>
              </a:path>
            </a:pathLst>
          </a:custGeom>
          <a:noFill/>
          <a:ln w="15875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36" name="Picture 12" descr="Image result for sql logo">
            <a:extLst>
              <a:ext uri="{FF2B5EF4-FFF2-40B4-BE49-F238E27FC236}">
                <a16:creationId xmlns:a16="http://schemas.microsoft.com/office/drawing/2014/main" id="{3343F143-2136-4A36-B32B-3173F362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120" y="4338520"/>
            <a:ext cx="377939" cy="39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azure table storage logo">
            <a:extLst>
              <a:ext uri="{FF2B5EF4-FFF2-40B4-BE49-F238E27FC236}">
                <a16:creationId xmlns:a16="http://schemas.microsoft.com/office/drawing/2014/main" id="{95236328-4454-4970-B92A-83DE3725B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423" y="4314877"/>
            <a:ext cx="443762" cy="44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ws logo png">
            <a:extLst>
              <a:ext uri="{FF2B5EF4-FFF2-40B4-BE49-F238E27FC236}">
                <a16:creationId xmlns:a16="http://schemas.microsoft.com/office/drawing/2014/main" id="{C1C336DB-1FCB-4972-9A93-298B1981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670" y="2612049"/>
            <a:ext cx="561195" cy="21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building_4">
            <a:extLst>
              <a:ext uri="{FF2B5EF4-FFF2-40B4-BE49-F238E27FC236}">
                <a16:creationId xmlns:a16="http://schemas.microsoft.com/office/drawing/2014/main" id="{DC54346D-6FE1-497F-BAB2-878AA2668BF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462175" y="3045214"/>
            <a:ext cx="200229" cy="203382"/>
          </a:xfrm>
          <a:custGeom>
            <a:avLst/>
            <a:gdLst>
              <a:gd name="T0" fmla="*/ 200 w 254"/>
              <a:gd name="T1" fmla="*/ 258 h 258"/>
              <a:gd name="T2" fmla="*/ 55 w 254"/>
              <a:gd name="T3" fmla="*/ 44 h 258"/>
              <a:gd name="T4" fmla="*/ 200 w 254"/>
              <a:gd name="T5" fmla="*/ 44 h 258"/>
              <a:gd name="T6" fmla="*/ 55 w 254"/>
              <a:gd name="T7" fmla="*/ 72 h 258"/>
              <a:gd name="T8" fmla="*/ 0 w 254"/>
              <a:gd name="T9" fmla="*/ 258 h 258"/>
              <a:gd name="T10" fmla="*/ 21 w 254"/>
              <a:gd name="T11" fmla="*/ 102 h 258"/>
              <a:gd name="T12" fmla="*/ 21 w 254"/>
              <a:gd name="T13" fmla="*/ 128 h 258"/>
              <a:gd name="T14" fmla="*/ 21 w 254"/>
              <a:gd name="T15" fmla="*/ 155 h 258"/>
              <a:gd name="T16" fmla="*/ 21 w 254"/>
              <a:gd name="T17" fmla="*/ 182 h 258"/>
              <a:gd name="T18" fmla="*/ 21 w 254"/>
              <a:gd name="T19" fmla="*/ 209 h 258"/>
              <a:gd name="T20" fmla="*/ 200 w 254"/>
              <a:gd name="T21" fmla="*/ 258 h 258"/>
              <a:gd name="T22" fmla="*/ 254 w 254"/>
              <a:gd name="T23" fmla="*/ 72 h 258"/>
              <a:gd name="T24" fmla="*/ 234 w 254"/>
              <a:gd name="T25" fmla="*/ 102 h 258"/>
              <a:gd name="T26" fmla="*/ 234 w 254"/>
              <a:gd name="T27" fmla="*/ 128 h 258"/>
              <a:gd name="T28" fmla="*/ 234 w 254"/>
              <a:gd name="T29" fmla="*/ 155 h 258"/>
              <a:gd name="T30" fmla="*/ 234 w 254"/>
              <a:gd name="T31" fmla="*/ 182 h 258"/>
              <a:gd name="T32" fmla="*/ 234 w 254"/>
              <a:gd name="T33" fmla="*/ 209 h 258"/>
              <a:gd name="T34" fmla="*/ 96 w 254"/>
              <a:gd name="T35" fmla="*/ 71 h 258"/>
              <a:gd name="T36" fmla="*/ 87 w 254"/>
              <a:gd name="T37" fmla="*/ 66 h 258"/>
              <a:gd name="T38" fmla="*/ 96 w 254"/>
              <a:gd name="T39" fmla="*/ 76 h 258"/>
              <a:gd name="T40" fmla="*/ 132 w 254"/>
              <a:gd name="T41" fmla="*/ 71 h 258"/>
              <a:gd name="T42" fmla="*/ 122 w 254"/>
              <a:gd name="T43" fmla="*/ 66 h 258"/>
              <a:gd name="T44" fmla="*/ 132 w 254"/>
              <a:gd name="T45" fmla="*/ 76 h 258"/>
              <a:gd name="T46" fmla="*/ 168 w 254"/>
              <a:gd name="T47" fmla="*/ 71 h 258"/>
              <a:gd name="T48" fmla="*/ 158 w 254"/>
              <a:gd name="T49" fmla="*/ 66 h 258"/>
              <a:gd name="T50" fmla="*/ 168 w 254"/>
              <a:gd name="T51" fmla="*/ 76 h 258"/>
              <a:gd name="T52" fmla="*/ 96 w 254"/>
              <a:gd name="T53" fmla="*/ 109 h 258"/>
              <a:gd name="T54" fmla="*/ 87 w 254"/>
              <a:gd name="T55" fmla="*/ 104 h 258"/>
              <a:gd name="T56" fmla="*/ 96 w 254"/>
              <a:gd name="T57" fmla="*/ 114 h 258"/>
              <a:gd name="T58" fmla="*/ 132 w 254"/>
              <a:gd name="T59" fmla="*/ 109 h 258"/>
              <a:gd name="T60" fmla="*/ 122 w 254"/>
              <a:gd name="T61" fmla="*/ 104 h 258"/>
              <a:gd name="T62" fmla="*/ 132 w 254"/>
              <a:gd name="T63" fmla="*/ 114 h 258"/>
              <a:gd name="T64" fmla="*/ 168 w 254"/>
              <a:gd name="T65" fmla="*/ 109 h 258"/>
              <a:gd name="T66" fmla="*/ 158 w 254"/>
              <a:gd name="T67" fmla="*/ 104 h 258"/>
              <a:gd name="T68" fmla="*/ 168 w 254"/>
              <a:gd name="T69" fmla="*/ 114 h 258"/>
              <a:gd name="T70" fmla="*/ 96 w 254"/>
              <a:gd name="T71" fmla="*/ 147 h 258"/>
              <a:gd name="T72" fmla="*/ 87 w 254"/>
              <a:gd name="T73" fmla="*/ 142 h 258"/>
              <a:gd name="T74" fmla="*/ 96 w 254"/>
              <a:gd name="T75" fmla="*/ 152 h 258"/>
              <a:gd name="T76" fmla="*/ 132 w 254"/>
              <a:gd name="T77" fmla="*/ 147 h 258"/>
              <a:gd name="T78" fmla="*/ 122 w 254"/>
              <a:gd name="T79" fmla="*/ 142 h 258"/>
              <a:gd name="T80" fmla="*/ 132 w 254"/>
              <a:gd name="T81" fmla="*/ 152 h 258"/>
              <a:gd name="T82" fmla="*/ 168 w 254"/>
              <a:gd name="T83" fmla="*/ 147 h 258"/>
              <a:gd name="T84" fmla="*/ 158 w 254"/>
              <a:gd name="T85" fmla="*/ 142 h 258"/>
              <a:gd name="T86" fmla="*/ 168 w 254"/>
              <a:gd name="T87" fmla="*/ 152 h 258"/>
              <a:gd name="T88" fmla="*/ 96 w 254"/>
              <a:gd name="T89" fmla="*/ 185 h 258"/>
              <a:gd name="T90" fmla="*/ 87 w 254"/>
              <a:gd name="T91" fmla="*/ 180 h 258"/>
              <a:gd name="T92" fmla="*/ 96 w 254"/>
              <a:gd name="T93" fmla="*/ 190 h 258"/>
              <a:gd name="T94" fmla="*/ 132 w 254"/>
              <a:gd name="T95" fmla="*/ 186 h 258"/>
              <a:gd name="T96" fmla="*/ 122 w 254"/>
              <a:gd name="T97" fmla="*/ 180 h 258"/>
              <a:gd name="T98" fmla="*/ 132 w 254"/>
              <a:gd name="T99" fmla="*/ 190 h 258"/>
              <a:gd name="T100" fmla="*/ 168 w 254"/>
              <a:gd name="T101" fmla="*/ 184 h 258"/>
              <a:gd name="T102" fmla="*/ 158 w 254"/>
              <a:gd name="T103" fmla="*/ 180 h 258"/>
              <a:gd name="T104" fmla="*/ 168 w 254"/>
              <a:gd name="T105" fmla="*/ 190 h 258"/>
              <a:gd name="T106" fmla="*/ 163 w 254"/>
              <a:gd name="T107" fmla="*/ 258 h 258"/>
              <a:gd name="T108" fmla="*/ 92 w 254"/>
              <a:gd name="T109" fmla="*/ 217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54" h="258">
                <a:moveTo>
                  <a:pt x="200" y="146"/>
                </a:moveTo>
                <a:lnTo>
                  <a:pt x="200" y="258"/>
                </a:lnTo>
                <a:lnTo>
                  <a:pt x="55" y="258"/>
                </a:lnTo>
                <a:lnTo>
                  <a:pt x="55" y="44"/>
                </a:lnTo>
                <a:lnTo>
                  <a:pt x="127" y="0"/>
                </a:lnTo>
                <a:lnTo>
                  <a:pt x="200" y="44"/>
                </a:lnTo>
                <a:lnTo>
                  <a:pt x="200" y="146"/>
                </a:lnTo>
                <a:moveTo>
                  <a:pt x="55" y="72"/>
                </a:moveTo>
                <a:lnTo>
                  <a:pt x="0" y="72"/>
                </a:lnTo>
                <a:lnTo>
                  <a:pt x="0" y="258"/>
                </a:lnTo>
                <a:lnTo>
                  <a:pt x="55" y="258"/>
                </a:lnTo>
                <a:moveTo>
                  <a:pt x="21" y="102"/>
                </a:moveTo>
                <a:lnTo>
                  <a:pt x="55" y="102"/>
                </a:lnTo>
                <a:moveTo>
                  <a:pt x="21" y="128"/>
                </a:moveTo>
                <a:lnTo>
                  <a:pt x="55" y="128"/>
                </a:lnTo>
                <a:moveTo>
                  <a:pt x="21" y="155"/>
                </a:moveTo>
                <a:lnTo>
                  <a:pt x="55" y="155"/>
                </a:lnTo>
                <a:moveTo>
                  <a:pt x="21" y="182"/>
                </a:moveTo>
                <a:lnTo>
                  <a:pt x="55" y="182"/>
                </a:lnTo>
                <a:moveTo>
                  <a:pt x="21" y="209"/>
                </a:moveTo>
                <a:lnTo>
                  <a:pt x="55" y="209"/>
                </a:lnTo>
                <a:moveTo>
                  <a:pt x="200" y="258"/>
                </a:moveTo>
                <a:lnTo>
                  <a:pt x="254" y="258"/>
                </a:lnTo>
                <a:lnTo>
                  <a:pt x="254" y="72"/>
                </a:lnTo>
                <a:lnTo>
                  <a:pt x="200" y="72"/>
                </a:lnTo>
                <a:moveTo>
                  <a:pt x="234" y="102"/>
                </a:moveTo>
                <a:lnTo>
                  <a:pt x="200" y="102"/>
                </a:lnTo>
                <a:moveTo>
                  <a:pt x="234" y="128"/>
                </a:moveTo>
                <a:lnTo>
                  <a:pt x="200" y="128"/>
                </a:lnTo>
                <a:moveTo>
                  <a:pt x="234" y="155"/>
                </a:moveTo>
                <a:lnTo>
                  <a:pt x="200" y="155"/>
                </a:lnTo>
                <a:moveTo>
                  <a:pt x="234" y="182"/>
                </a:moveTo>
                <a:lnTo>
                  <a:pt x="200" y="182"/>
                </a:lnTo>
                <a:moveTo>
                  <a:pt x="234" y="209"/>
                </a:moveTo>
                <a:lnTo>
                  <a:pt x="200" y="209"/>
                </a:lnTo>
                <a:moveTo>
                  <a:pt x="96" y="71"/>
                </a:moveTo>
                <a:lnTo>
                  <a:pt x="96" y="66"/>
                </a:lnTo>
                <a:lnTo>
                  <a:pt x="87" y="66"/>
                </a:lnTo>
                <a:lnTo>
                  <a:pt x="87" y="76"/>
                </a:lnTo>
                <a:lnTo>
                  <a:pt x="96" y="76"/>
                </a:lnTo>
                <a:lnTo>
                  <a:pt x="96" y="71"/>
                </a:lnTo>
                <a:moveTo>
                  <a:pt x="132" y="71"/>
                </a:moveTo>
                <a:lnTo>
                  <a:pt x="132" y="66"/>
                </a:lnTo>
                <a:lnTo>
                  <a:pt x="122" y="66"/>
                </a:lnTo>
                <a:lnTo>
                  <a:pt x="122" y="76"/>
                </a:lnTo>
                <a:lnTo>
                  <a:pt x="132" y="76"/>
                </a:lnTo>
                <a:lnTo>
                  <a:pt x="132" y="71"/>
                </a:lnTo>
                <a:moveTo>
                  <a:pt x="168" y="71"/>
                </a:moveTo>
                <a:lnTo>
                  <a:pt x="168" y="66"/>
                </a:lnTo>
                <a:lnTo>
                  <a:pt x="158" y="66"/>
                </a:lnTo>
                <a:lnTo>
                  <a:pt x="158" y="76"/>
                </a:lnTo>
                <a:lnTo>
                  <a:pt x="168" y="76"/>
                </a:lnTo>
                <a:lnTo>
                  <a:pt x="168" y="71"/>
                </a:lnTo>
                <a:moveTo>
                  <a:pt x="96" y="109"/>
                </a:moveTo>
                <a:lnTo>
                  <a:pt x="96" y="104"/>
                </a:lnTo>
                <a:lnTo>
                  <a:pt x="87" y="104"/>
                </a:lnTo>
                <a:lnTo>
                  <a:pt x="87" y="114"/>
                </a:lnTo>
                <a:lnTo>
                  <a:pt x="96" y="114"/>
                </a:lnTo>
                <a:lnTo>
                  <a:pt x="96" y="109"/>
                </a:lnTo>
                <a:moveTo>
                  <a:pt x="132" y="109"/>
                </a:moveTo>
                <a:lnTo>
                  <a:pt x="132" y="104"/>
                </a:lnTo>
                <a:lnTo>
                  <a:pt x="122" y="104"/>
                </a:lnTo>
                <a:lnTo>
                  <a:pt x="122" y="114"/>
                </a:lnTo>
                <a:lnTo>
                  <a:pt x="132" y="114"/>
                </a:lnTo>
                <a:lnTo>
                  <a:pt x="132" y="109"/>
                </a:lnTo>
                <a:moveTo>
                  <a:pt x="168" y="109"/>
                </a:moveTo>
                <a:lnTo>
                  <a:pt x="168" y="104"/>
                </a:lnTo>
                <a:lnTo>
                  <a:pt x="158" y="104"/>
                </a:lnTo>
                <a:lnTo>
                  <a:pt x="158" y="114"/>
                </a:lnTo>
                <a:lnTo>
                  <a:pt x="168" y="114"/>
                </a:lnTo>
                <a:lnTo>
                  <a:pt x="168" y="109"/>
                </a:lnTo>
                <a:moveTo>
                  <a:pt x="96" y="147"/>
                </a:moveTo>
                <a:lnTo>
                  <a:pt x="96" y="142"/>
                </a:lnTo>
                <a:lnTo>
                  <a:pt x="87" y="142"/>
                </a:lnTo>
                <a:lnTo>
                  <a:pt x="87" y="152"/>
                </a:lnTo>
                <a:lnTo>
                  <a:pt x="96" y="152"/>
                </a:lnTo>
                <a:lnTo>
                  <a:pt x="96" y="147"/>
                </a:lnTo>
                <a:moveTo>
                  <a:pt x="132" y="147"/>
                </a:moveTo>
                <a:lnTo>
                  <a:pt x="132" y="142"/>
                </a:lnTo>
                <a:lnTo>
                  <a:pt x="122" y="142"/>
                </a:lnTo>
                <a:lnTo>
                  <a:pt x="122" y="152"/>
                </a:lnTo>
                <a:lnTo>
                  <a:pt x="132" y="152"/>
                </a:lnTo>
                <a:lnTo>
                  <a:pt x="132" y="147"/>
                </a:lnTo>
                <a:moveTo>
                  <a:pt x="168" y="147"/>
                </a:moveTo>
                <a:lnTo>
                  <a:pt x="168" y="142"/>
                </a:lnTo>
                <a:lnTo>
                  <a:pt x="158" y="142"/>
                </a:lnTo>
                <a:lnTo>
                  <a:pt x="158" y="152"/>
                </a:lnTo>
                <a:lnTo>
                  <a:pt x="168" y="152"/>
                </a:lnTo>
                <a:lnTo>
                  <a:pt x="168" y="147"/>
                </a:lnTo>
                <a:moveTo>
                  <a:pt x="96" y="185"/>
                </a:moveTo>
                <a:lnTo>
                  <a:pt x="96" y="180"/>
                </a:lnTo>
                <a:lnTo>
                  <a:pt x="87" y="180"/>
                </a:lnTo>
                <a:lnTo>
                  <a:pt x="87" y="190"/>
                </a:lnTo>
                <a:lnTo>
                  <a:pt x="96" y="190"/>
                </a:lnTo>
                <a:lnTo>
                  <a:pt x="96" y="185"/>
                </a:lnTo>
                <a:moveTo>
                  <a:pt x="132" y="186"/>
                </a:moveTo>
                <a:lnTo>
                  <a:pt x="132" y="180"/>
                </a:lnTo>
                <a:lnTo>
                  <a:pt x="122" y="180"/>
                </a:lnTo>
                <a:lnTo>
                  <a:pt x="122" y="190"/>
                </a:lnTo>
                <a:lnTo>
                  <a:pt x="132" y="190"/>
                </a:lnTo>
                <a:lnTo>
                  <a:pt x="132" y="186"/>
                </a:lnTo>
                <a:moveTo>
                  <a:pt x="168" y="184"/>
                </a:moveTo>
                <a:lnTo>
                  <a:pt x="168" y="180"/>
                </a:lnTo>
                <a:lnTo>
                  <a:pt x="158" y="180"/>
                </a:lnTo>
                <a:lnTo>
                  <a:pt x="158" y="190"/>
                </a:lnTo>
                <a:lnTo>
                  <a:pt x="168" y="190"/>
                </a:lnTo>
                <a:lnTo>
                  <a:pt x="168" y="184"/>
                </a:lnTo>
                <a:moveTo>
                  <a:pt x="163" y="258"/>
                </a:moveTo>
                <a:lnTo>
                  <a:pt x="163" y="217"/>
                </a:lnTo>
                <a:lnTo>
                  <a:pt x="92" y="217"/>
                </a:lnTo>
                <a:lnTo>
                  <a:pt x="92" y="258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DF3261-F356-483D-A997-C65B2B413B85}"/>
              </a:ext>
            </a:extLst>
          </p:cNvPr>
          <p:cNvSpPr txBox="1"/>
          <p:nvPr/>
        </p:nvSpPr>
        <p:spPr>
          <a:xfrm>
            <a:off x="10762412" y="3107350"/>
            <a:ext cx="528021" cy="1086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4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On premise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9D08BC9-2964-452E-A8A6-5E28D046419C}"/>
              </a:ext>
            </a:extLst>
          </p:cNvPr>
          <p:cNvSpPr txBox="1"/>
          <p:nvPr/>
        </p:nvSpPr>
        <p:spPr>
          <a:xfrm>
            <a:off x="10606647" y="1873790"/>
            <a:ext cx="584595" cy="1425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LOB Apps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921DC8-642F-4B63-AA91-30742A5FCD2F}"/>
              </a:ext>
            </a:extLst>
          </p:cNvPr>
          <p:cNvSpPr txBox="1"/>
          <p:nvPr/>
        </p:nvSpPr>
        <p:spPr>
          <a:xfrm>
            <a:off x="10344620" y="3993669"/>
            <a:ext cx="996327" cy="1425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Enterprise stores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C7FE81A-FF54-4D9C-A634-191CECEFCE98}"/>
              </a:ext>
            </a:extLst>
          </p:cNvPr>
          <p:cNvSpPr/>
          <p:nvPr/>
        </p:nvSpPr>
        <p:spPr bwMode="auto">
          <a:xfrm>
            <a:off x="4285753" y="1728797"/>
            <a:ext cx="5383041" cy="3643282"/>
          </a:xfrm>
          <a:prstGeom prst="rect">
            <a:avLst/>
          </a:prstGeom>
          <a:noFill/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9A709B-791C-4694-B473-99F9C842D326}"/>
              </a:ext>
            </a:extLst>
          </p:cNvPr>
          <p:cNvSpPr txBox="1"/>
          <p:nvPr/>
        </p:nvSpPr>
        <p:spPr>
          <a:xfrm>
            <a:off x="4279573" y="1262641"/>
            <a:ext cx="5383041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Bot Intelligence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2B4D34B-0DAE-436F-B0B5-F1E649F4E84E}"/>
              </a:ext>
            </a:extLst>
          </p:cNvPr>
          <p:cNvSpPr/>
          <p:nvPr/>
        </p:nvSpPr>
        <p:spPr bwMode="auto">
          <a:xfrm>
            <a:off x="6698698" y="5115707"/>
            <a:ext cx="557152" cy="55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2" name="Brain_3">
            <a:extLst>
              <a:ext uri="{FF2B5EF4-FFF2-40B4-BE49-F238E27FC236}">
                <a16:creationId xmlns:a16="http://schemas.microsoft.com/office/drawing/2014/main" id="{C110B3BE-D492-4805-B37A-EE44B831C6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81607" y="3116623"/>
            <a:ext cx="777323" cy="835830"/>
          </a:xfrm>
          <a:custGeom>
            <a:avLst/>
            <a:gdLst>
              <a:gd name="T0" fmla="*/ 68 w 315"/>
              <a:gd name="T1" fmla="*/ 292 h 338"/>
              <a:gd name="T2" fmla="*/ 24 w 315"/>
              <a:gd name="T3" fmla="*/ 231 h 338"/>
              <a:gd name="T4" fmla="*/ 28 w 315"/>
              <a:gd name="T5" fmla="*/ 126 h 338"/>
              <a:gd name="T6" fmla="*/ 68 w 315"/>
              <a:gd name="T7" fmla="*/ 46 h 338"/>
              <a:gd name="T8" fmla="*/ 113 w 315"/>
              <a:gd name="T9" fmla="*/ 0 h 338"/>
              <a:gd name="T10" fmla="*/ 158 w 315"/>
              <a:gd name="T11" fmla="*/ 293 h 338"/>
              <a:gd name="T12" fmla="*/ 248 w 315"/>
              <a:gd name="T13" fmla="*/ 292 h 338"/>
              <a:gd name="T14" fmla="*/ 292 w 315"/>
              <a:gd name="T15" fmla="*/ 231 h 338"/>
              <a:gd name="T16" fmla="*/ 287 w 315"/>
              <a:gd name="T17" fmla="*/ 126 h 338"/>
              <a:gd name="T18" fmla="*/ 248 w 315"/>
              <a:gd name="T19" fmla="*/ 46 h 338"/>
              <a:gd name="T20" fmla="*/ 203 w 315"/>
              <a:gd name="T21" fmla="*/ 0 h 338"/>
              <a:gd name="T22" fmla="*/ 158 w 315"/>
              <a:gd name="T23" fmla="*/ 293 h 338"/>
              <a:gd name="T24" fmla="*/ 90 w 315"/>
              <a:gd name="T25" fmla="*/ 293 h 338"/>
              <a:gd name="T26" fmla="*/ 248 w 315"/>
              <a:gd name="T27" fmla="*/ 293 h 338"/>
              <a:gd name="T28" fmla="*/ 68 w 315"/>
              <a:gd name="T29" fmla="*/ 180 h 338"/>
              <a:gd name="T30" fmla="*/ 90 w 315"/>
              <a:gd name="T31" fmla="*/ 203 h 338"/>
              <a:gd name="T32" fmla="*/ 158 w 315"/>
              <a:gd name="T33" fmla="*/ 225 h 338"/>
              <a:gd name="T34" fmla="*/ 225 w 315"/>
              <a:gd name="T35" fmla="*/ 203 h 338"/>
              <a:gd name="T36" fmla="*/ 248 w 315"/>
              <a:gd name="T37" fmla="*/ 180 h 338"/>
              <a:gd name="T38" fmla="*/ 79 w 315"/>
              <a:gd name="T39" fmla="*/ 90 h 338"/>
              <a:gd name="T40" fmla="*/ 113 w 315"/>
              <a:gd name="T41" fmla="*/ 113 h 338"/>
              <a:gd name="T42" fmla="*/ 135 w 315"/>
              <a:gd name="T43" fmla="*/ 135 h 338"/>
              <a:gd name="T44" fmla="*/ 203 w 315"/>
              <a:gd name="T45" fmla="*/ 113 h 338"/>
              <a:gd name="T46" fmla="*/ 225 w 315"/>
              <a:gd name="T47" fmla="*/ 90 h 338"/>
              <a:gd name="T48" fmla="*/ 24 w 315"/>
              <a:gd name="T49" fmla="*/ 231 h 338"/>
              <a:gd name="T50" fmla="*/ 248 w 315"/>
              <a:gd name="T51" fmla="*/ 248 h 338"/>
              <a:gd name="T52" fmla="*/ 28 w 315"/>
              <a:gd name="T53" fmla="*/ 126 h 338"/>
              <a:gd name="T54" fmla="*/ 243 w 315"/>
              <a:gd name="T55" fmla="*/ 126 h 338"/>
              <a:gd name="T56" fmla="*/ 68 w 315"/>
              <a:gd name="T57" fmla="*/ 45 h 338"/>
              <a:gd name="T58" fmla="*/ 248 w 315"/>
              <a:gd name="T59" fmla="*/ 45 h 338"/>
              <a:gd name="T60" fmla="*/ 135 w 315"/>
              <a:gd name="T61" fmla="*/ 293 h 338"/>
              <a:gd name="T62" fmla="*/ 68 w 315"/>
              <a:gd name="T63" fmla="*/ 293 h 338"/>
              <a:gd name="T64" fmla="*/ 101 w 315"/>
              <a:gd name="T65" fmla="*/ 338 h 338"/>
              <a:gd name="T66" fmla="*/ 158 w 315"/>
              <a:gd name="T67" fmla="*/ 315 h 338"/>
              <a:gd name="T68" fmla="*/ 158 w 315"/>
              <a:gd name="T69" fmla="*/ 293 h 338"/>
              <a:gd name="T70" fmla="*/ 180 w 315"/>
              <a:gd name="T71" fmla="*/ 338 h 338"/>
              <a:gd name="T72" fmla="*/ 248 w 315"/>
              <a:gd name="T73" fmla="*/ 304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15" h="338">
                <a:moveTo>
                  <a:pt x="68" y="293"/>
                </a:moveTo>
                <a:cubicBezTo>
                  <a:pt x="68" y="293"/>
                  <a:pt x="68" y="292"/>
                  <a:pt x="68" y="292"/>
                </a:cubicBezTo>
                <a:cubicBezTo>
                  <a:pt x="42" y="289"/>
                  <a:pt x="23" y="268"/>
                  <a:pt x="23" y="242"/>
                </a:cubicBezTo>
                <a:cubicBezTo>
                  <a:pt x="23" y="238"/>
                  <a:pt x="23" y="235"/>
                  <a:pt x="24" y="231"/>
                </a:cubicBezTo>
                <a:cubicBezTo>
                  <a:pt x="10" y="219"/>
                  <a:pt x="0" y="201"/>
                  <a:pt x="0" y="180"/>
                </a:cubicBezTo>
                <a:cubicBezTo>
                  <a:pt x="0" y="158"/>
                  <a:pt x="11" y="138"/>
                  <a:pt x="28" y="126"/>
                </a:cubicBezTo>
                <a:cubicBezTo>
                  <a:pt x="25" y="118"/>
                  <a:pt x="23" y="110"/>
                  <a:pt x="23" y="102"/>
                </a:cubicBezTo>
                <a:cubicBezTo>
                  <a:pt x="23" y="74"/>
                  <a:pt x="42" y="52"/>
                  <a:pt x="68" y="46"/>
                </a:cubicBezTo>
                <a:cubicBezTo>
                  <a:pt x="68" y="46"/>
                  <a:pt x="68" y="46"/>
                  <a:pt x="68" y="45"/>
                </a:cubicBezTo>
                <a:cubicBezTo>
                  <a:pt x="68" y="20"/>
                  <a:pt x="88" y="0"/>
                  <a:pt x="113" y="0"/>
                </a:cubicBezTo>
                <a:cubicBezTo>
                  <a:pt x="138" y="0"/>
                  <a:pt x="158" y="20"/>
                  <a:pt x="158" y="4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248" y="293"/>
                </a:moveTo>
                <a:cubicBezTo>
                  <a:pt x="248" y="293"/>
                  <a:pt x="248" y="292"/>
                  <a:pt x="248" y="292"/>
                </a:cubicBezTo>
                <a:cubicBezTo>
                  <a:pt x="273" y="289"/>
                  <a:pt x="293" y="268"/>
                  <a:pt x="293" y="242"/>
                </a:cubicBezTo>
                <a:cubicBezTo>
                  <a:pt x="293" y="238"/>
                  <a:pt x="292" y="235"/>
                  <a:pt x="292" y="231"/>
                </a:cubicBezTo>
                <a:cubicBezTo>
                  <a:pt x="306" y="219"/>
                  <a:pt x="315" y="201"/>
                  <a:pt x="315" y="180"/>
                </a:cubicBezTo>
                <a:cubicBezTo>
                  <a:pt x="315" y="158"/>
                  <a:pt x="304" y="138"/>
                  <a:pt x="287" y="126"/>
                </a:cubicBezTo>
                <a:cubicBezTo>
                  <a:pt x="291" y="118"/>
                  <a:pt x="293" y="110"/>
                  <a:pt x="293" y="102"/>
                </a:cubicBezTo>
                <a:cubicBezTo>
                  <a:pt x="293" y="74"/>
                  <a:pt x="273" y="52"/>
                  <a:pt x="248" y="46"/>
                </a:cubicBezTo>
                <a:cubicBezTo>
                  <a:pt x="248" y="46"/>
                  <a:pt x="248" y="46"/>
                  <a:pt x="248" y="45"/>
                </a:cubicBezTo>
                <a:cubicBezTo>
                  <a:pt x="248" y="20"/>
                  <a:pt x="228" y="0"/>
                  <a:pt x="203" y="0"/>
                </a:cubicBezTo>
                <a:cubicBezTo>
                  <a:pt x="178" y="0"/>
                  <a:pt x="158" y="20"/>
                  <a:pt x="158" y="4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68" y="293"/>
                </a:moveTo>
                <a:cubicBezTo>
                  <a:pt x="90" y="293"/>
                  <a:pt x="90" y="293"/>
                  <a:pt x="90" y="293"/>
                </a:cubicBezTo>
                <a:moveTo>
                  <a:pt x="225" y="293"/>
                </a:moveTo>
                <a:cubicBezTo>
                  <a:pt x="248" y="293"/>
                  <a:pt x="248" y="293"/>
                  <a:pt x="248" y="293"/>
                </a:cubicBezTo>
                <a:moveTo>
                  <a:pt x="56" y="180"/>
                </a:moveTo>
                <a:cubicBezTo>
                  <a:pt x="68" y="180"/>
                  <a:pt x="68" y="180"/>
                  <a:pt x="68" y="180"/>
                </a:cubicBezTo>
                <a:cubicBezTo>
                  <a:pt x="80" y="180"/>
                  <a:pt x="90" y="190"/>
                  <a:pt x="90" y="203"/>
                </a:cubicBezTo>
                <a:cubicBezTo>
                  <a:pt x="90" y="203"/>
                  <a:pt x="90" y="203"/>
                  <a:pt x="90" y="203"/>
                </a:cubicBezTo>
                <a:cubicBezTo>
                  <a:pt x="90" y="215"/>
                  <a:pt x="100" y="225"/>
                  <a:pt x="113" y="225"/>
                </a:cubicBezTo>
                <a:cubicBezTo>
                  <a:pt x="158" y="225"/>
                  <a:pt x="158" y="225"/>
                  <a:pt x="158" y="225"/>
                </a:cubicBezTo>
                <a:cubicBezTo>
                  <a:pt x="203" y="225"/>
                  <a:pt x="203" y="225"/>
                  <a:pt x="203" y="225"/>
                </a:cubicBezTo>
                <a:cubicBezTo>
                  <a:pt x="215" y="225"/>
                  <a:pt x="225" y="215"/>
                  <a:pt x="225" y="203"/>
                </a:cubicBezTo>
                <a:cubicBezTo>
                  <a:pt x="225" y="203"/>
                  <a:pt x="225" y="203"/>
                  <a:pt x="225" y="203"/>
                </a:cubicBezTo>
                <a:cubicBezTo>
                  <a:pt x="225" y="190"/>
                  <a:pt x="235" y="180"/>
                  <a:pt x="248" y="180"/>
                </a:cubicBezTo>
                <a:cubicBezTo>
                  <a:pt x="259" y="180"/>
                  <a:pt x="259" y="180"/>
                  <a:pt x="259" y="180"/>
                </a:cubicBezTo>
                <a:moveTo>
                  <a:pt x="79" y="90"/>
                </a:moveTo>
                <a:cubicBezTo>
                  <a:pt x="90" y="90"/>
                  <a:pt x="90" y="90"/>
                  <a:pt x="90" y="90"/>
                </a:cubicBezTo>
                <a:cubicBezTo>
                  <a:pt x="103" y="90"/>
                  <a:pt x="113" y="100"/>
                  <a:pt x="113" y="113"/>
                </a:cubicBezTo>
                <a:cubicBezTo>
                  <a:pt x="113" y="113"/>
                  <a:pt x="113" y="113"/>
                  <a:pt x="113" y="113"/>
                </a:cubicBezTo>
                <a:cubicBezTo>
                  <a:pt x="113" y="125"/>
                  <a:pt x="123" y="135"/>
                  <a:pt x="135" y="135"/>
                </a:cubicBezTo>
                <a:cubicBezTo>
                  <a:pt x="180" y="135"/>
                  <a:pt x="180" y="135"/>
                  <a:pt x="180" y="135"/>
                </a:cubicBezTo>
                <a:cubicBezTo>
                  <a:pt x="193" y="135"/>
                  <a:pt x="203" y="125"/>
                  <a:pt x="203" y="113"/>
                </a:cubicBezTo>
                <a:cubicBezTo>
                  <a:pt x="203" y="113"/>
                  <a:pt x="203" y="113"/>
                  <a:pt x="203" y="113"/>
                </a:cubicBezTo>
                <a:cubicBezTo>
                  <a:pt x="203" y="100"/>
                  <a:pt x="213" y="90"/>
                  <a:pt x="225" y="90"/>
                </a:cubicBezTo>
                <a:cubicBezTo>
                  <a:pt x="236" y="90"/>
                  <a:pt x="236" y="90"/>
                  <a:pt x="236" y="90"/>
                </a:cubicBezTo>
                <a:moveTo>
                  <a:pt x="24" y="231"/>
                </a:moveTo>
                <a:cubicBezTo>
                  <a:pt x="36" y="242"/>
                  <a:pt x="51" y="248"/>
                  <a:pt x="68" y="248"/>
                </a:cubicBezTo>
                <a:moveTo>
                  <a:pt x="248" y="248"/>
                </a:moveTo>
                <a:cubicBezTo>
                  <a:pt x="265" y="248"/>
                  <a:pt x="280" y="242"/>
                  <a:pt x="292" y="231"/>
                </a:cubicBezTo>
                <a:moveTo>
                  <a:pt x="28" y="126"/>
                </a:moveTo>
                <a:cubicBezTo>
                  <a:pt x="73" y="126"/>
                  <a:pt x="73" y="126"/>
                  <a:pt x="73" y="126"/>
                </a:cubicBezTo>
                <a:moveTo>
                  <a:pt x="243" y="126"/>
                </a:moveTo>
                <a:cubicBezTo>
                  <a:pt x="288" y="126"/>
                  <a:pt x="288" y="126"/>
                  <a:pt x="288" y="126"/>
                </a:cubicBezTo>
                <a:moveTo>
                  <a:pt x="68" y="45"/>
                </a:moveTo>
                <a:cubicBezTo>
                  <a:pt x="101" y="45"/>
                  <a:pt x="101" y="45"/>
                  <a:pt x="101" y="45"/>
                </a:cubicBezTo>
                <a:moveTo>
                  <a:pt x="248" y="45"/>
                </a:moveTo>
                <a:cubicBezTo>
                  <a:pt x="214" y="45"/>
                  <a:pt x="214" y="45"/>
                  <a:pt x="214" y="45"/>
                </a:cubicBezTo>
                <a:moveTo>
                  <a:pt x="135" y="293"/>
                </a:moveTo>
                <a:cubicBezTo>
                  <a:pt x="180" y="293"/>
                  <a:pt x="180" y="293"/>
                  <a:pt x="180" y="293"/>
                </a:cubicBezTo>
                <a:moveTo>
                  <a:pt x="68" y="293"/>
                </a:moveTo>
                <a:cubicBezTo>
                  <a:pt x="68" y="304"/>
                  <a:pt x="68" y="304"/>
                  <a:pt x="68" y="304"/>
                </a:cubicBezTo>
                <a:cubicBezTo>
                  <a:pt x="68" y="323"/>
                  <a:pt x="83" y="338"/>
                  <a:pt x="101" y="338"/>
                </a:cubicBezTo>
                <a:cubicBezTo>
                  <a:pt x="135" y="338"/>
                  <a:pt x="135" y="338"/>
                  <a:pt x="135" y="338"/>
                </a:cubicBezTo>
                <a:cubicBezTo>
                  <a:pt x="148" y="338"/>
                  <a:pt x="158" y="328"/>
                  <a:pt x="158" y="31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158" y="293"/>
                </a:moveTo>
                <a:cubicBezTo>
                  <a:pt x="158" y="315"/>
                  <a:pt x="158" y="315"/>
                  <a:pt x="158" y="315"/>
                </a:cubicBezTo>
                <a:cubicBezTo>
                  <a:pt x="158" y="328"/>
                  <a:pt x="168" y="338"/>
                  <a:pt x="180" y="338"/>
                </a:cubicBezTo>
                <a:cubicBezTo>
                  <a:pt x="214" y="338"/>
                  <a:pt x="214" y="338"/>
                  <a:pt x="214" y="338"/>
                </a:cubicBezTo>
                <a:cubicBezTo>
                  <a:pt x="233" y="338"/>
                  <a:pt x="248" y="323"/>
                  <a:pt x="248" y="304"/>
                </a:cubicBezTo>
                <a:cubicBezTo>
                  <a:pt x="248" y="293"/>
                  <a:pt x="248" y="293"/>
                  <a:pt x="248" y="293"/>
                </a:cubicBezTo>
              </a:path>
            </a:pathLst>
          </a:custGeom>
          <a:noFill/>
          <a:ln w="1905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56E015-71A8-4D33-8736-BC26D5B40CB8}"/>
              </a:ext>
            </a:extLst>
          </p:cNvPr>
          <p:cNvSpPr/>
          <p:nvPr/>
        </p:nvSpPr>
        <p:spPr bwMode="auto">
          <a:xfrm rot="20445667">
            <a:off x="6169198" y="2833468"/>
            <a:ext cx="1402140" cy="140214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0BC3B52-C8B3-444E-8FAB-22412E40D9D7}"/>
              </a:ext>
            </a:extLst>
          </p:cNvPr>
          <p:cNvSpPr txBox="1"/>
          <p:nvPr/>
        </p:nvSpPr>
        <p:spPr>
          <a:xfrm>
            <a:off x="4709800" y="2934408"/>
            <a:ext cx="432160" cy="1425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Speech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E8D9388-CCB1-49B8-9509-569084D59FD2}"/>
              </a:ext>
            </a:extLst>
          </p:cNvPr>
          <p:cNvSpPr/>
          <p:nvPr/>
        </p:nvSpPr>
        <p:spPr bwMode="auto">
          <a:xfrm rot="788405">
            <a:off x="5277203" y="2702565"/>
            <a:ext cx="557152" cy="55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BDBE43F-5DD6-4D82-9D11-0069E575523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94298" y="2867924"/>
            <a:ext cx="319643" cy="273540"/>
            <a:chOff x="1" y="3"/>
            <a:chExt cx="2697" cy="2308"/>
          </a:xfrm>
          <a:solidFill>
            <a:schemeClr val="tx1"/>
          </a:solidFill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DC6B24CC-1BCA-472B-AE77-BE7A62941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" y="808"/>
              <a:ext cx="1466" cy="333"/>
            </a:xfrm>
            <a:custGeom>
              <a:avLst/>
              <a:gdLst>
                <a:gd name="T0" fmla="*/ 80 w 705"/>
                <a:gd name="T1" fmla="*/ 0 h 160"/>
                <a:gd name="T2" fmla="*/ 137 w 705"/>
                <a:gd name="T3" fmla="*/ 23 h 160"/>
                <a:gd name="T4" fmla="*/ 159 w 705"/>
                <a:gd name="T5" fmla="*/ 80 h 160"/>
                <a:gd name="T6" fmla="*/ 137 w 705"/>
                <a:gd name="T7" fmla="*/ 137 h 160"/>
                <a:gd name="T8" fmla="*/ 80 w 705"/>
                <a:gd name="T9" fmla="*/ 160 h 160"/>
                <a:gd name="T10" fmla="*/ 22 w 705"/>
                <a:gd name="T11" fmla="*/ 136 h 160"/>
                <a:gd name="T12" fmla="*/ 0 w 705"/>
                <a:gd name="T13" fmla="*/ 80 h 160"/>
                <a:gd name="T14" fmla="*/ 23 w 705"/>
                <a:gd name="T15" fmla="*/ 23 h 160"/>
                <a:gd name="T16" fmla="*/ 80 w 705"/>
                <a:gd name="T17" fmla="*/ 0 h 160"/>
                <a:gd name="T18" fmla="*/ 353 w 705"/>
                <a:gd name="T19" fmla="*/ 0 h 160"/>
                <a:gd name="T20" fmla="*/ 410 w 705"/>
                <a:gd name="T21" fmla="*/ 23 h 160"/>
                <a:gd name="T22" fmla="*/ 432 w 705"/>
                <a:gd name="T23" fmla="*/ 80 h 160"/>
                <a:gd name="T24" fmla="*/ 410 w 705"/>
                <a:gd name="T25" fmla="*/ 137 h 160"/>
                <a:gd name="T26" fmla="*/ 353 w 705"/>
                <a:gd name="T27" fmla="*/ 160 h 160"/>
                <a:gd name="T28" fmla="*/ 295 w 705"/>
                <a:gd name="T29" fmla="*/ 136 h 160"/>
                <a:gd name="T30" fmla="*/ 273 w 705"/>
                <a:gd name="T31" fmla="*/ 80 h 160"/>
                <a:gd name="T32" fmla="*/ 296 w 705"/>
                <a:gd name="T33" fmla="*/ 23 h 160"/>
                <a:gd name="T34" fmla="*/ 353 w 705"/>
                <a:gd name="T35" fmla="*/ 0 h 160"/>
                <a:gd name="T36" fmla="*/ 626 w 705"/>
                <a:gd name="T37" fmla="*/ 0 h 160"/>
                <a:gd name="T38" fmla="*/ 683 w 705"/>
                <a:gd name="T39" fmla="*/ 23 h 160"/>
                <a:gd name="T40" fmla="*/ 705 w 705"/>
                <a:gd name="T41" fmla="*/ 80 h 160"/>
                <a:gd name="T42" fmla="*/ 683 w 705"/>
                <a:gd name="T43" fmla="*/ 137 h 160"/>
                <a:gd name="T44" fmla="*/ 626 w 705"/>
                <a:gd name="T45" fmla="*/ 160 h 160"/>
                <a:gd name="T46" fmla="*/ 568 w 705"/>
                <a:gd name="T47" fmla="*/ 136 h 160"/>
                <a:gd name="T48" fmla="*/ 546 w 705"/>
                <a:gd name="T49" fmla="*/ 80 h 160"/>
                <a:gd name="T50" fmla="*/ 569 w 705"/>
                <a:gd name="T51" fmla="*/ 23 h 160"/>
                <a:gd name="T52" fmla="*/ 626 w 705"/>
                <a:gd name="T5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5" h="160">
                  <a:moveTo>
                    <a:pt x="80" y="0"/>
                  </a:moveTo>
                  <a:cubicBezTo>
                    <a:pt x="103" y="0"/>
                    <a:pt x="122" y="8"/>
                    <a:pt x="137" y="23"/>
                  </a:cubicBezTo>
                  <a:cubicBezTo>
                    <a:pt x="152" y="38"/>
                    <a:pt x="159" y="57"/>
                    <a:pt x="159" y="80"/>
                  </a:cubicBezTo>
                  <a:cubicBezTo>
                    <a:pt x="159" y="103"/>
                    <a:pt x="152" y="122"/>
                    <a:pt x="137" y="137"/>
                  </a:cubicBezTo>
                  <a:cubicBezTo>
                    <a:pt x="122" y="152"/>
                    <a:pt x="103" y="160"/>
                    <a:pt x="80" y="160"/>
                  </a:cubicBezTo>
                  <a:cubicBezTo>
                    <a:pt x="57" y="160"/>
                    <a:pt x="37" y="152"/>
                    <a:pt x="22" y="136"/>
                  </a:cubicBezTo>
                  <a:cubicBezTo>
                    <a:pt x="7" y="121"/>
                    <a:pt x="0" y="102"/>
                    <a:pt x="0" y="80"/>
                  </a:cubicBezTo>
                  <a:cubicBezTo>
                    <a:pt x="0" y="56"/>
                    <a:pt x="7" y="37"/>
                    <a:pt x="23" y="23"/>
                  </a:cubicBezTo>
                  <a:cubicBezTo>
                    <a:pt x="38" y="8"/>
                    <a:pt x="57" y="0"/>
                    <a:pt x="80" y="0"/>
                  </a:cubicBezTo>
                  <a:close/>
                  <a:moveTo>
                    <a:pt x="353" y="0"/>
                  </a:moveTo>
                  <a:cubicBezTo>
                    <a:pt x="376" y="0"/>
                    <a:pt x="395" y="8"/>
                    <a:pt x="410" y="23"/>
                  </a:cubicBezTo>
                  <a:cubicBezTo>
                    <a:pt x="425" y="38"/>
                    <a:pt x="432" y="57"/>
                    <a:pt x="432" y="80"/>
                  </a:cubicBezTo>
                  <a:cubicBezTo>
                    <a:pt x="432" y="103"/>
                    <a:pt x="425" y="122"/>
                    <a:pt x="410" y="137"/>
                  </a:cubicBezTo>
                  <a:cubicBezTo>
                    <a:pt x="395" y="152"/>
                    <a:pt x="376" y="160"/>
                    <a:pt x="353" y="160"/>
                  </a:cubicBezTo>
                  <a:cubicBezTo>
                    <a:pt x="330" y="160"/>
                    <a:pt x="310" y="152"/>
                    <a:pt x="295" y="136"/>
                  </a:cubicBezTo>
                  <a:cubicBezTo>
                    <a:pt x="280" y="121"/>
                    <a:pt x="273" y="102"/>
                    <a:pt x="273" y="80"/>
                  </a:cubicBezTo>
                  <a:cubicBezTo>
                    <a:pt x="273" y="56"/>
                    <a:pt x="280" y="37"/>
                    <a:pt x="296" y="23"/>
                  </a:cubicBezTo>
                  <a:cubicBezTo>
                    <a:pt x="311" y="8"/>
                    <a:pt x="330" y="0"/>
                    <a:pt x="353" y="0"/>
                  </a:cubicBezTo>
                  <a:close/>
                  <a:moveTo>
                    <a:pt x="626" y="0"/>
                  </a:moveTo>
                  <a:cubicBezTo>
                    <a:pt x="649" y="0"/>
                    <a:pt x="668" y="8"/>
                    <a:pt x="683" y="23"/>
                  </a:cubicBezTo>
                  <a:cubicBezTo>
                    <a:pt x="698" y="38"/>
                    <a:pt x="705" y="57"/>
                    <a:pt x="705" y="80"/>
                  </a:cubicBezTo>
                  <a:cubicBezTo>
                    <a:pt x="705" y="103"/>
                    <a:pt x="698" y="122"/>
                    <a:pt x="683" y="137"/>
                  </a:cubicBezTo>
                  <a:cubicBezTo>
                    <a:pt x="668" y="152"/>
                    <a:pt x="649" y="160"/>
                    <a:pt x="626" y="160"/>
                  </a:cubicBezTo>
                  <a:cubicBezTo>
                    <a:pt x="603" y="160"/>
                    <a:pt x="584" y="152"/>
                    <a:pt x="568" y="136"/>
                  </a:cubicBezTo>
                  <a:cubicBezTo>
                    <a:pt x="553" y="121"/>
                    <a:pt x="546" y="102"/>
                    <a:pt x="546" y="80"/>
                  </a:cubicBezTo>
                  <a:cubicBezTo>
                    <a:pt x="546" y="56"/>
                    <a:pt x="553" y="37"/>
                    <a:pt x="569" y="23"/>
                  </a:cubicBezTo>
                  <a:cubicBezTo>
                    <a:pt x="584" y="8"/>
                    <a:pt x="603" y="0"/>
                    <a:pt x="6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006624C4-46A0-4CF5-86B7-B5ED1AD59E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" y="3"/>
              <a:ext cx="2697" cy="2308"/>
            </a:xfrm>
            <a:custGeom>
              <a:avLst/>
              <a:gdLst>
                <a:gd name="T0" fmla="*/ 1206 w 1297"/>
                <a:gd name="T1" fmla="*/ 479 h 1107"/>
                <a:gd name="T2" fmla="*/ 854 w 1297"/>
                <a:gd name="T3" fmla="*/ 839 h 1107"/>
                <a:gd name="T4" fmla="*/ 443 w 1297"/>
                <a:gd name="T5" fmla="*/ 839 h 1107"/>
                <a:gd name="T6" fmla="*/ 418 w 1297"/>
                <a:gd name="T7" fmla="*/ 839 h 1107"/>
                <a:gd name="T8" fmla="*/ 189 w 1297"/>
                <a:gd name="T9" fmla="*/ 937 h 1107"/>
                <a:gd name="T10" fmla="*/ 251 w 1297"/>
                <a:gd name="T11" fmla="*/ 781 h 1107"/>
                <a:gd name="T12" fmla="*/ 91 w 1297"/>
                <a:gd name="T13" fmla="*/ 479 h 1107"/>
                <a:gd name="T14" fmla="*/ 91 w 1297"/>
                <a:gd name="T15" fmla="*/ 450 h 1107"/>
                <a:gd name="T16" fmla="*/ 443 w 1297"/>
                <a:gd name="T17" fmla="*/ 90 h 1107"/>
                <a:gd name="T18" fmla="*/ 854 w 1297"/>
                <a:gd name="T19" fmla="*/ 90 h 1107"/>
                <a:gd name="T20" fmla="*/ 1206 w 1297"/>
                <a:gd name="T21" fmla="*/ 450 h 1107"/>
                <a:gd name="T22" fmla="*/ 1206 w 1297"/>
                <a:gd name="T23" fmla="*/ 479 h 1107"/>
                <a:gd name="T24" fmla="*/ 854 w 1297"/>
                <a:gd name="T25" fmla="*/ 0 h 1107"/>
                <a:gd name="T26" fmla="*/ 443 w 1297"/>
                <a:gd name="T27" fmla="*/ 0 h 1107"/>
                <a:gd name="T28" fmla="*/ 0 w 1297"/>
                <a:gd name="T29" fmla="*/ 450 h 1107"/>
                <a:gd name="T30" fmla="*/ 0 w 1297"/>
                <a:gd name="T31" fmla="*/ 479 h 1107"/>
                <a:gd name="T32" fmla="*/ 142 w 1297"/>
                <a:gd name="T33" fmla="*/ 810 h 1107"/>
                <a:gd name="T34" fmla="*/ 23 w 1297"/>
                <a:gd name="T35" fmla="*/ 1107 h 1107"/>
                <a:gd name="T36" fmla="*/ 435 w 1297"/>
                <a:gd name="T37" fmla="*/ 930 h 1107"/>
                <a:gd name="T38" fmla="*/ 443 w 1297"/>
                <a:gd name="T39" fmla="*/ 930 h 1107"/>
                <a:gd name="T40" fmla="*/ 854 w 1297"/>
                <a:gd name="T41" fmla="*/ 930 h 1107"/>
                <a:gd name="T42" fmla="*/ 1297 w 1297"/>
                <a:gd name="T43" fmla="*/ 479 h 1107"/>
                <a:gd name="T44" fmla="*/ 1297 w 1297"/>
                <a:gd name="T45" fmla="*/ 450 h 1107"/>
                <a:gd name="T46" fmla="*/ 854 w 1297"/>
                <a:gd name="T47" fmla="*/ 0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7" h="1107">
                  <a:moveTo>
                    <a:pt x="1206" y="479"/>
                  </a:moveTo>
                  <a:cubicBezTo>
                    <a:pt x="1206" y="677"/>
                    <a:pt x="1048" y="839"/>
                    <a:pt x="854" y="839"/>
                  </a:cubicBezTo>
                  <a:cubicBezTo>
                    <a:pt x="443" y="839"/>
                    <a:pt x="443" y="839"/>
                    <a:pt x="443" y="839"/>
                  </a:cubicBezTo>
                  <a:cubicBezTo>
                    <a:pt x="435" y="839"/>
                    <a:pt x="427" y="839"/>
                    <a:pt x="418" y="839"/>
                  </a:cubicBezTo>
                  <a:cubicBezTo>
                    <a:pt x="189" y="937"/>
                    <a:pt x="189" y="937"/>
                    <a:pt x="189" y="937"/>
                  </a:cubicBezTo>
                  <a:cubicBezTo>
                    <a:pt x="251" y="781"/>
                    <a:pt x="251" y="781"/>
                    <a:pt x="251" y="781"/>
                  </a:cubicBezTo>
                  <a:cubicBezTo>
                    <a:pt x="155" y="716"/>
                    <a:pt x="91" y="605"/>
                    <a:pt x="91" y="479"/>
                  </a:cubicBezTo>
                  <a:cubicBezTo>
                    <a:pt x="91" y="450"/>
                    <a:pt x="91" y="450"/>
                    <a:pt x="91" y="450"/>
                  </a:cubicBezTo>
                  <a:cubicBezTo>
                    <a:pt x="91" y="252"/>
                    <a:pt x="249" y="90"/>
                    <a:pt x="443" y="90"/>
                  </a:cubicBezTo>
                  <a:cubicBezTo>
                    <a:pt x="854" y="90"/>
                    <a:pt x="854" y="90"/>
                    <a:pt x="854" y="90"/>
                  </a:cubicBezTo>
                  <a:cubicBezTo>
                    <a:pt x="1047" y="90"/>
                    <a:pt x="1206" y="252"/>
                    <a:pt x="1206" y="450"/>
                  </a:cubicBezTo>
                  <a:lnTo>
                    <a:pt x="1206" y="479"/>
                  </a:lnTo>
                  <a:close/>
                  <a:moveTo>
                    <a:pt x="854" y="0"/>
                  </a:moveTo>
                  <a:cubicBezTo>
                    <a:pt x="443" y="0"/>
                    <a:pt x="443" y="0"/>
                    <a:pt x="443" y="0"/>
                  </a:cubicBezTo>
                  <a:cubicBezTo>
                    <a:pt x="199" y="0"/>
                    <a:pt x="0" y="203"/>
                    <a:pt x="0" y="450"/>
                  </a:cubicBezTo>
                  <a:cubicBezTo>
                    <a:pt x="0" y="479"/>
                    <a:pt x="0" y="479"/>
                    <a:pt x="0" y="479"/>
                  </a:cubicBezTo>
                  <a:cubicBezTo>
                    <a:pt x="0" y="607"/>
                    <a:pt x="53" y="725"/>
                    <a:pt x="142" y="810"/>
                  </a:cubicBezTo>
                  <a:cubicBezTo>
                    <a:pt x="23" y="1107"/>
                    <a:pt x="23" y="1107"/>
                    <a:pt x="23" y="1107"/>
                  </a:cubicBezTo>
                  <a:cubicBezTo>
                    <a:pt x="435" y="930"/>
                    <a:pt x="435" y="930"/>
                    <a:pt x="435" y="930"/>
                  </a:cubicBezTo>
                  <a:cubicBezTo>
                    <a:pt x="438" y="930"/>
                    <a:pt x="440" y="930"/>
                    <a:pt x="443" y="930"/>
                  </a:cubicBezTo>
                  <a:cubicBezTo>
                    <a:pt x="854" y="930"/>
                    <a:pt x="854" y="930"/>
                    <a:pt x="854" y="930"/>
                  </a:cubicBezTo>
                  <a:cubicBezTo>
                    <a:pt x="1098" y="930"/>
                    <a:pt x="1297" y="727"/>
                    <a:pt x="1297" y="479"/>
                  </a:cubicBezTo>
                  <a:cubicBezTo>
                    <a:pt x="1297" y="450"/>
                    <a:pt x="1297" y="450"/>
                    <a:pt x="1297" y="450"/>
                  </a:cubicBezTo>
                  <a:cubicBezTo>
                    <a:pt x="1297" y="203"/>
                    <a:pt x="1098" y="0"/>
                    <a:pt x="8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7" name="Oval 96">
            <a:extLst>
              <a:ext uri="{FF2B5EF4-FFF2-40B4-BE49-F238E27FC236}">
                <a16:creationId xmlns:a16="http://schemas.microsoft.com/office/drawing/2014/main" id="{35AADA16-754D-4AEF-AE84-9BFB4AE495C5}"/>
              </a:ext>
            </a:extLst>
          </p:cNvPr>
          <p:cNvSpPr/>
          <p:nvPr/>
        </p:nvSpPr>
        <p:spPr bwMode="auto">
          <a:xfrm rot="2765178">
            <a:off x="7271899" y="4452741"/>
            <a:ext cx="557152" cy="55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20B23DD-4D6B-4DFD-8120-CB954D11D50F}"/>
              </a:ext>
            </a:extLst>
          </p:cNvPr>
          <p:cNvSpPr txBox="1"/>
          <p:nvPr/>
        </p:nvSpPr>
        <p:spPr>
          <a:xfrm>
            <a:off x="7984193" y="4708129"/>
            <a:ext cx="875320" cy="2851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Language </a:t>
            </a:r>
            <a:br>
              <a:rPr kumimoji="0" lang="en-US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understanding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924EDE6-9292-4A21-8B10-FF476AB1E09A}"/>
              </a:ext>
            </a:extLst>
          </p:cNvPr>
          <p:cNvGrpSpPr/>
          <p:nvPr/>
        </p:nvGrpSpPr>
        <p:grpSpPr>
          <a:xfrm>
            <a:off x="5713941" y="4516410"/>
            <a:ext cx="557152" cy="557152"/>
            <a:chOff x="5837915" y="4082714"/>
            <a:chExt cx="568324" cy="568324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5D8A545-2FD2-4CF2-9EB8-F0A7292FFB22}"/>
                </a:ext>
              </a:extLst>
            </p:cNvPr>
            <p:cNvSpPr/>
            <p:nvPr/>
          </p:nvSpPr>
          <p:spPr bwMode="auto">
            <a:xfrm>
              <a:off x="5837915" y="4082714"/>
              <a:ext cx="568324" cy="5683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2" name="Group 23">
              <a:extLst>
                <a:ext uri="{FF2B5EF4-FFF2-40B4-BE49-F238E27FC236}">
                  <a16:creationId xmlns:a16="http://schemas.microsoft.com/office/drawing/2014/main" id="{2769FBF2-C1B5-42DF-999D-336AB7F9D82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0763" y="4226616"/>
              <a:ext cx="279808" cy="280519"/>
              <a:chOff x="0" y="2"/>
              <a:chExt cx="2361" cy="2367"/>
            </a:xfrm>
            <a:solidFill>
              <a:schemeClr val="tx1"/>
            </a:solidFill>
          </p:grpSpPr>
          <p:sp>
            <p:nvSpPr>
              <p:cNvPr id="113" name="Freeform 24">
                <a:extLst>
                  <a:ext uri="{FF2B5EF4-FFF2-40B4-BE49-F238E27FC236}">
                    <a16:creationId xmlns:a16="http://schemas.microsoft.com/office/drawing/2014/main" id="{352A936C-E375-4ECC-ADC6-47CCDF3205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" y="1188"/>
                <a:ext cx="851" cy="1168"/>
              </a:xfrm>
              <a:custGeom>
                <a:avLst/>
                <a:gdLst>
                  <a:gd name="T0" fmla="*/ 224 w 409"/>
                  <a:gd name="T1" fmla="*/ 74 h 561"/>
                  <a:gd name="T2" fmla="*/ 73 w 409"/>
                  <a:gd name="T3" fmla="*/ 137 h 561"/>
                  <a:gd name="T4" fmla="*/ 46 w 409"/>
                  <a:gd name="T5" fmla="*/ 160 h 561"/>
                  <a:gd name="T6" fmla="*/ 46 w 409"/>
                  <a:gd name="T7" fmla="*/ 62 h 561"/>
                  <a:gd name="T8" fmla="*/ 52 w 409"/>
                  <a:gd name="T9" fmla="*/ 57 h 561"/>
                  <a:gd name="T10" fmla="*/ 133 w 409"/>
                  <a:gd name="T11" fmla="*/ 17 h 561"/>
                  <a:gd name="T12" fmla="*/ 229 w 409"/>
                  <a:gd name="T13" fmla="*/ 0 h 561"/>
                  <a:gd name="T14" fmla="*/ 362 w 409"/>
                  <a:gd name="T15" fmla="*/ 54 h 561"/>
                  <a:gd name="T16" fmla="*/ 409 w 409"/>
                  <a:gd name="T17" fmla="*/ 205 h 561"/>
                  <a:gd name="T18" fmla="*/ 409 w 409"/>
                  <a:gd name="T19" fmla="*/ 549 h 561"/>
                  <a:gd name="T20" fmla="*/ 330 w 409"/>
                  <a:gd name="T21" fmla="*/ 549 h 561"/>
                  <a:gd name="T22" fmla="*/ 330 w 409"/>
                  <a:gd name="T23" fmla="*/ 485 h 561"/>
                  <a:gd name="T24" fmla="*/ 284 w 409"/>
                  <a:gd name="T25" fmla="*/ 527 h 561"/>
                  <a:gd name="T26" fmla="*/ 172 w 409"/>
                  <a:gd name="T27" fmla="*/ 561 h 561"/>
                  <a:gd name="T28" fmla="*/ 47 w 409"/>
                  <a:gd name="T29" fmla="*/ 516 h 561"/>
                  <a:gd name="T30" fmla="*/ 0 w 409"/>
                  <a:gd name="T31" fmla="*/ 402 h 561"/>
                  <a:gd name="T32" fmla="*/ 189 w 409"/>
                  <a:gd name="T33" fmla="*/ 227 h 561"/>
                  <a:gd name="T34" fmla="*/ 330 w 409"/>
                  <a:gd name="T35" fmla="*/ 206 h 561"/>
                  <a:gd name="T36" fmla="*/ 224 w 409"/>
                  <a:gd name="T37" fmla="*/ 74 h 561"/>
                  <a:gd name="T38" fmla="*/ 210 w 409"/>
                  <a:gd name="T39" fmla="*/ 298 h 561"/>
                  <a:gd name="T40" fmla="*/ 106 w 409"/>
                  <a:gd name="T41" fmla="*/ 331 h 561"/>
                  <a:gd name="T42" fmla="*/ 81 w 409"/>
                  <a:gd name="T43" fmla="*/ 400 h 561"/>
                  <a:gd name="T44" fmla="*/ 106 w 409"/>
                  <a:gd name="T45" fmla="*/ 462 h 561"/>
                  <a:gd name="T46" fmla="*/ 177 w 409"/>
                  <a:gd name="T47" fmla="*/ 487 h 561"/>
                  <a:gd name="T48" fmla="*/ 286 w 409"/>
                  <a:gd name="T49" fmla="*/ 438 h 561"/>
                  <a:gd name="T50" fmla="*/ 330 w 409"/>
                  <a:gd name="T51" fmla="*/ 310 h 561"/>
                  <a:gd name="T52" fmla="*/ 330 w 409"/>
                  <a:gd name="T53" fmla="*/ 280 h 561"/>
                  <a:gd name="T54" fmla="*/ 210 w 409"/>
                  <a:gd name="T55" fmla="*/ 298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9" h="561">
                    <a:moveTo>
                      <a:pt x="224" y="74"/>
                    </a:moveTo>
                    <a:cubicBezTo>
                      <a:pt x="173" y="74"/>
                      <a:pt x="123" y="95"/>
                      <a:pt x="73" y="137"/>
                    </a:cubicBezTo>
                    <a:cubicBezTo>
                      <a:pt x="46" y="160"/>
                      <a:pt x="46" y="160"/>
                      <a:pt x="46" y="160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72" y="41"/>
                      <a:pt x="100" y="28"/>
                      <a:pt x="133" y="17"/>
                    </a:cubicBezTo>
                    <a:cubicBezTo>
                      <a:pt x="167" y="6"/>
                      <a:pt x="199" y="0"/>
                      <a:pt x="229" y="0"/>
                    </a:cubicBezTo>
                    <a:cubicBezTo>
                      <a:pt x="285" y="0"/>
                      <a:pt x="330" y="18"/>
                      <a:pt x="362" y="54"/>
                    </a:cubicBezTo>
                    <a:cubicBezTo>
                      <a:pt x="393" y="89"/>
                      <a:pt x="409" y="140"/>
                      <a:pt x="409" y="205"/>
                    </a:cubicBezTo>
                    <a:cubicBezTo>
                      <a:pt x="409" y="549"/>
                      <a:pt x="409" y="549"/>
                      <a:pt x="409" y="549"/>
                    </a:cubicBezTo>
                    <a:cubicBezTo>
                      <a:pt x="330" y="549"/>
                      <a:pt x="330" y="549"/>
                      <a:pt x="330" y="549"/>
                    </a:cubicBezTo>
                    <a:cubicBezTo>
                      <a:pt x="330" y="485"/>
                      <a:pt x="330" y="485"/>
                      <a:pt x="330" y="485"/>
                    </a:cubicBezTo>
                    <a:cubicBezTo>
                      <a:pt x="317" y="502"/>
                      <a:pt x="301" y="516"/>
                      <a:pt x="284" y="527"/>
                    </a:cubicBezTo>
                    <a:cubicBezTo>
                      <a:pt x="250" y="550"/>
                      <a:pt x="213" y="561"/>
                      <a:pt x="172" y="561"/>
                    </a:cubicBezTo>
                    <a:cubicBezTo>
                      <a:pt x="120" y="561"/>
                      <a:pt x="78" y="546"/>
                      <a:pt x="47" y="516"/>
                    </a:cubicBezTo>
                    <a:cubicBezTo>
                      <a:pt x="16" y="486"/>
                      <a:pt x="0" y="448"/>
                      <a:pt x="0" y="402"/>
                    </a:cubicBezTo>
                    <a:cubicBezTo>
                      <a:pt x="0" y="305"/>
                      <a:pt x="65" y="246"/>
                      <a:pt x="189" y="227"/>
                    </a:cubicBezTo>
                    <a:cubicBezTo>
                      <a:pt x="330" y="206"/>
                      <a:pt x="330" y="206"/>
                      <a:pt x="330" y="206"/>
                    </a:cubicBezTo>
                    <a:cubicBezTo>
                      <a:pt x="327" y="116"/>
                      <a:pt x="292" y="74"/>
                      <a:pt x="224" y="74"/>
                    </a:cubicBezTo>
                    <a:close/>
                    <a:moveTo>
                      <a:pt x="210" y="298"/>
                    </a:moveTo>
                    <a:cubicBezTo>
                      <a:pt x="160" y="305"/>
                      <a:pt x="125" y="316"/>
                      <a:pt x="106" y="331"/>
                    </a:cubicBezTo>
                    <a:cubicBezTo>
                      <a:pt x="90" y="344"/>
                      <a:pt x="81" y="367"/>
                      <a:pt x="81" y="400"/>
                    </a:cubicBezTo>
                    <a:cubicBezTo>
                      <a:pt x="81" y="426"/>
                      <a:pt x="89" y="446"/>
                      <a:pt x="106" y="462"/>
                    </a:cubicBezTo>
                    <a:cubicBezTo>
                      <a:pt x="122" y="478"/>
                      <a:pt x="146" y="487"/>
                      <a:pt x="177" y="487"/>
                    </a:cubicBezTo>
                    <a:cubicBezTo>
                      <a:pt x="221" y="487"/>
                      <a:pt x="257" y="471"/>
                      <a:pt x="286" y="438"/>
                    </a:cubicBezTo>
                    <a:cubicBezTo>
                      <a:pt x="316" y="406"/>
                      <a:pt x="330" y="363"/>
                      <a:pt x="330" y="310"/>
                    </a:cubicBezTo>
                    <a:cubicBezTo>
                      <a:pt x="330" y="280"/>
                      <a:pt x="330" y="280"/>
                      <a:pt x="330" y="280"/>
                    </a:cubicBezTo>
                    <a:lnTo>
                      <a:pt x="210" y="2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4" name="Freeform 25">
                <a:extLst>
                  <a:ext uri="{FF2B5EF4-FFF2-40B4-BE49-F238E27FC236}">
                    <a16:creationId xmlns:a16="http://schemas.microsoft.com/office/drawing/2014/main" id="{F1A63A2C-BE21-4892-8C34-9DBECB92F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5" y="1665"/>
                <a:ext cx="1048" cy="704"/>
              </a:xfrm>
              <a:custGeom>
                <a:avLst/>
                <a:gdLst>
                  <a:gd name="T0" fmla="*/ 251 w 504"/>
                  <a:gd name="T1" fmla="*/ 153 h 338"/>
                  <a:gd name="T2" fmla="*/ 270 w 504"/>
                  <a:gd name="T3" fmla="*/ 129 h 338"/>
                  <a:gd name="T4" fmla="*/ 145 w 504"/>
                  <a:gd name="T5" fmla="*/ 17 h 338"/>
                  <a:gd name="T6" fmla="*/ 462 w 504"/>
                  <a:gd name="T7" fmla="*/ 0 h 338"/>
                  <a:gd name="T8" fmla="*/ 487 w 504"/>
                  <a:gd name="T9" fmla="*/ 23 h 338"/>
                  <a:gd name="T10" fmla="*/ 504 w 504"/>
                  <a:gd name="T11" fmla="*/ 338 h 338"/>
                  <a:gd name="T12" fmla="*/ 386 w 504"/>
                  <a:gd name="T13" fmla="*/ 233 h 338"/>
                  <a:gd name="T14" fmla="*/ 14 w 504"/>
                  <a:gd name="T15" fmla="*/ 230 h 338"/>
                  <a:gd name="T16" fmla="*/ 0 w 504"/>
                  <a:gd name="T17" fmla="*/ 217 h 338"/>
                  <a:gd name="T18" fmla="*/ 251 w 504"/>
                  <a:gd name="T19" fmla="*/ 153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4" h="338">
                    <a:moveTo>
                      <a:pt x="251" y="153"/>
                    </a:moveTo>
                    <a:cubicBezTo>
                      <a:pt x="258" y="145"/>
                      <a:pt x="264" y="137"/>
                      <a:pt x="270" y="129"/>
                    </a:cubicBezTo>
                    <a:cubicBezTo>
                      <a:pt x="145" y="17"/>
                      <a:pt x="145" y="17"/>
                      <a:pt x="145" y="17"/>
                    </a:cubicBezTo>
                    <a:cubicBezTo>
                      <a:pt x="462" y="0"/>
                      <a:pt x="462" y="0"/>
                      <a:pt x="462" y="0"/>
                    </a:cubicBezTo>
                    <a:cubicBezTo>
                      <a:pt x="475" y="0"/>
                      <a:pt x="487" y="10"/>
                      <a:pt x="487" y="23"/>
                    </a:cubicBezTo>
                    <a:cubicBezTo>
                      <a:pt x="504" y="338"/>
                      <a:pt x="504" y="338"/>
                      <a:pt x="504" y="338"/>
                    </a:cubicBezTo>
                    <a:cubicBezTo>
                      <a:pt x="386" y="233"/>
                      <a:pt x="386" y="233"/>
                      <a:pt x="386" y="233"/>
                    </a:cubicBezTo>
                    <a:cubicBezTo>
                      <a:pt x="281" y="324"/>
                      <a:pt x="121" y="326"/>
                      <a:pt x="14" y="230"/>
                    </a:cubicBezTo>
                    <a:cubicBezTo>
                      <a:pt x="10" y="226"/>
                      <a:pt x="4" y="221"/>
                      <a:pt x="0" y="217"/>
                    </a:cubicBezTo>
                    <a:cubicBezTo>
                      <a:pt x="86" y="246"/>
                      <a:pt x="186" y="225"/>
                      <a:pt x="251" y="1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Freeform 26">
                <a:extLst>
                  <a:ext uri="{FF2B5EF4-FFF2-40B4-BE49-F238E27FC236}">
                    <a16:creationId xmlns:a16="http://schemas.microsoft.com/office/drawing/2014/main" id="{4876BD8A-4FE5-49AD-9D92-6F6607DD3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29"/>
                <a:ext cx="1048" cy="704"/>
              </a:xfrm>
              <a:custGeom>
                <a:avLst/>
                <a:gdLst>
                  <a:gd name="T0" fmla="*/ 253 w 504"/>
                  <a:gd name="T1" fmla="*/ 184 h 338"/>
                  <a:gd name="T2" fmla="*/ 234 w 504"/>
                  <a:gd name="T3" fmla="*/ 209 h 338"/>
                  <a:gd name="T4" fmla="*/ 359 w 504"/>
                  <a:gd name="T5" fmla="*/ 321 h 338"/>
                  <a:gd name="T6" fmla="*/ 42 w 504"/>
                  <a:gd name="T7" fmla="*/ 338 h 338"/>
                  <a:gd name="T8" fmla="*/ 17 w 504"/>
                  <a:gd name="T9" fmla="*/ 314 h 338"/>
                  <a:gd name="T10" fmla="*/ 0 w 504"/>
                  <a:gd name="T11" fmla="*/ 0 h 338"/>
                  <a:gd name="T12" fmla="*/ 118 w 504"/>
                  <a:gd name="T13" fmla="*/ 105 h 338"/>
                  <a:gd name="T14" fmla="*/ 489 w 504"/>
                  <a:gd name="T15" fmla="*/ 107 h 338"/>
                  <a:gd name="T16" fmla="*/ 504 w 504"/>
                  <a:gd name="T17" fmla="*/ 121 h 338"/>
                  <a:gd name="T18" fmla="*/ 253 w 504"/>
                  <a:gd name="T19" fmla="*/ 184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4" h="338">
                    <a:moveTo>
                      <a:pt x="253" y="184"/>
                    </a:moveTo>
                    <a:cubicBezTo>
                      <a:pt x="245" y="192"/>
                      <a:pt x="239" y="201"/>
                      <a:pt x="234" y="209"/>
                    </a:cubicBezTo>
                    <a:cubicBezTo>
                      <a:pt x="359" y="321"/>
                      <a:pt x="359" y="321"/>
                      <a:pt x="359" y="321"/>
                    </a:cubicBezTo>
                    <a:cubicBezTo>
                      <a:pt x="42" y="338"/>
                      <a:pt x="42" y="338"/>
                      <a:pt x="42" y="338"/>
                    </a:cubicBezTo>
                    <a:cubicBezTo>
                      <a:pt x="28" y="338"/>
                      <a:pt x="17" y="328"/>
                      <a:pt x="17" y="31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8" y="105"/>
                      <a:pt x="118" y="105"/>
                      <a:pt x="118" y="105"/>
                    </a:cubicBezTo>
                    <a:cubicBezTo>
                      <a:pt x="223" y="13"/>
                      <a:pt x="382" y="11"/>
                      <a:pt x="489" y="107"/>
                    </a:cubicBezTo>
                    <a:cubicBezTo>
                      <a:pt x="494" y="112"/>
                      <a:pt x="499" y="116"/>
                      <a:pt x="504" y="121"/>
                    </a:cubicBezTo>
                    <a:cubicBezTo>
                      <a:pt x="417" y="91"/>
                      <a:pt x="317" y="113"/>
                      <a:pt x="253" y="1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6" name="Freeform 27">
                <a:extLst>
                  <a:ext uri="{FF2B5EF4-FFF2-40B4-BE49-F238E27FC236}">
                    <a16:creationId xmlns:a16="http://schemas.microsoft.com/office/drawing/2014/main" id="{2D333C6E-3344-4778-862C-E5707ACA4A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4" y="2"/>
                <a:ext cx="1167" cy="1271"/>
              </a:xfrm>
              <a:custGeom>
                <a:avLst/>
                <a:gdLst>
                  <a:gd name="T0" fmla="*/ 527 w 561"/>
                  <a:gd name="T1" fmla="*/ 78 h 610"/>
                  <a:gd name="T2" fmla="*/ 544 w 561"/>
                  <a:gd name="T3" fmla="*/ 77 h 610"/>
                  <a:gd name="T4" fmla="*/ 548 w 561"/>
                  <a:gd name="T5" fmla="*/ 142 h 610"/>
                  <a:gd name="T6" fmla="*/ 531 w 561"/>
                  <a:gd name="T7" fmla="*/ 143 h 610"/>
                  <a:gd name="T8" fmla="*/ 248 w 561"/>
                  <a:gd name="T9" fmla="*/ 153 h 610"/>
                  <a:gd name="T10" fmla="*/ 244 w 561"/>
                  <a:gd name="T11" fmla="*/ 215 h 610"/>
                  <a:gd name="T12" fmla="*/ 332 w 561"/>
                  <a:gd name="T13" fmla="*/ 207 h 610"/>
                  <a:gd name="T14" fmla="*/ 358 w 561"/>
                  <a:gd name="T15" fmla="*/ 208 h 610"/>
                  <a:gd name="T16" fmla="*/ 369 w 561"/>
                  <a:gd name="T17" fmla="*/ 167 h 610"/>
                  <a:gd name="T18" fmla="*/ 434 w 561"/>
                  <a:gd name="T19" fmla="*/ 182 h 610"/>
                  <a:gd name="T20" fmla="*/ 430 w 561"/>
                  <a:gd name="T21" fmla="*/ 198 h 610"/>
                  <a:gd name="T22" fmla="*/ 424 w 561"/>
                  <a:gd name="T23" fmla="*/ 221 h 610"/>
                  <a:gd name="T24" fmla="*/ 485 w 561"/>
                  <a:gd name="T25" fmla="*/ 252 h 610"/>
                  <a:gd name="T26" fmla="*/ 561 w 561"/>
                  <a:gd name="T27" fmla="*/ 396 h 610"/>
                  <a:gd name="T28" fmla="*/ 498 w 561"/>
                  <a:gd name="T29" fmla="*/ 544 h 610"/>
                  <a:gd name="T30" fmla="*/ 332 w 561"/>
                  <a:gd name="T31" fmla="*/ 608 h 610"/>
                  <a:gd name="T32" fmla="*/ 319 w 561"/>
                  <a:gd name="T33" fmla="*/ 610 h 610"/>
                  <a:gd name="T34" fmla="*/ 294 w 561"/>
                  <a:gd name="T35" fmla="*/ 548 h 610"/>
                  <a:gd name="T36" fmla="*/ 315 w 561"/>
                  <a:gd name="T37" fmla="*/ 545 h 610"/>
                  <a:gd name="T38" fmla="*/ 448 w 561"/>
                  <a:gd name="T39" fmla="*/ 495 h 610"/>
                  <a:gd name="T40" fmla="*/ 493 w 561"/>
                  <a:gd name="T41" fmla="*/ 396 h 610"/>
                  <a:gd name="T42" fmla="*/ 442 w 561"/>
                  <a:gd name="T43" fmla="*/ 303 h 610"/>
                  <a:gd name="T44" fmla="*/ 406 w 561"/>
                  <a:gd name="T45" fmla="*/ 285 h 610"/>
                  <a:gd name="T46" fmla="*/ 335 w 561"/>
                  <a:gd name="T47" fmla="*/ 438 h 610"/>
                  <a:gd name="T48" fmla="*/ 114 w 561"/>
                  <a:gd name="T49" fmla="*/ 580 h 610"/>
                  <a:gd name="T50" fmla="*/ 29 w 561"/>
                  <a:gd name="T51" fmla="*/ 546 h 610"/>
                  <a:gd name="T52" fmla="*/ 0 w 561"/>
                  <a:gd name="T53" fmla="*/ 457 h 610"/>
                  <a:gd name="T54" fmla="*/ 93 w 561"/>
                  <a:gd name="T55" fmla="*/ 284 h 610"/>
                  <a:gd name="T56" fmla="*/ 175 w 561"/>
                  <a:gd name="T57" fmla="*/ 236 h 610"/>
                  <a:gd name="T58" fmla="*/ 179 w 561"/>
                  <a:gd name="T59" fmla="*/ 154 h 610"/>
                  <a:gd name="T60" fmla="*/ 115 w 561"/>
                  <a:gd name="T61" fmla="*/ 155 h 610"/>
                  <a:gd name="T62" fmla="*/ 27 w 561"/>
                  <a:gd name="T63" fmla="*/ 155 h 610"/>
                  <a:gd name="T64" fmla="*/ 10 w 561"/>
                  <a:gd name="T65" fmla="*/ 155 h 610"/>
                  <a:gd name="T66" fmla="*/ 10 w 561"/>
                  <a:gd name="T67" fmla="*/ 89 h 610"/>
                  <a:gd name="T68" fmla="*/ 27 w 561"/>
                  <a:gd name="T69" fmla="*/ 89 h 610"/>
                  <a:gd name="T70" fmla="*/ 117 w 561"/>
                  <a:gd name="T71" fmla="*/ 89 h 610"/>
                  <a:gd name="T72" fmla="*/ 186 w 561"/>
                  <a:gd name="T73" fmla="*/ 88 h 610"/>
                  <a:gd name="T74" fmla="*/ 198 w 561"/>
                  <a:gd name="T75" fmla="*/ 17 h 610"/>
                  <a:gd name="T76" fmla="*/ 201 w 561"/>
                  <a:gd name="T77" fmla="*/ 0 h 610"/>
                  <a:gd name="T78" fmla="*/ 268 w 561"/>
                  <a:gd name="T79" fmla="*/ 16 h 610"/>
                  <a:gd name="T80" fmla="*/ 265 w 561"/>
                  <a:gd name="T81" fmla="*/ 31 h 610"/>
                  <a:gd name="T82" fmla="*/ 255 w 561"/>
                  <a:gd name="T83" fmla="*/ 87 h 610"/>
                  <a:gd name="T84" fmla="*/ 527 w 561"/>
                  <a:gd name="T85" fmla="*/ 78 h 610"/>
                  <a:gd name="T86" fmla="*/ 332 w 561"/>
                  <a:gd name="T87" fmla="*/ 273 h 610"/>
                  <a:gd name="T88" fmla="*/ 242 w 561"/>
                  <a:gd name="T89" fmla="*/ 283 h 610"/>
                  <a:gd name="T90" fmla="*/ 242 w 561"/>
                  <a:gd name="T91" fmla="*/ 285 h 610"/>
                  <a:gd name="T92" fmla="*/ 252 w 561"/>
                  <a:gd name="T93" fmla="*/ 438 h 610"/>
                  <a:gd name="T94" fmla="*/ 277 w 561"/>
                  <a:gd name="T95" fmla="*/ 403 h 610"/>
                  <a:gd name="T96" fmla="*/ 339 w 561"/>
                  <a:gd name="T97" fmla="*/ 273 h 610"/>
                  <a:gd name="T98" fmla="*/ 332 w 561"/>
                  <a:gd name="T99" fmla="*/ 273 h 610"/>
                  <a:gd name="T100" fmla="*/ 137 w 561"/>
                  <a:gd name="T101" fmla="*/ 335 h 610"/>
                  <a:gd name="T102" fmla="*/ 68 w 561"/>
                  <a:gd name="T103" fmla="*/ 457 h 610"/>
                  <a:gd name="T104" fmla="*/ 114 w 561"/>
                  <a:gd name="T105" fmla="*/ 514 h 610"/>
                  <a:gd name="T106" fmla="*/ 192 w 561"/>
                  <a:gd name="T107" fmla="*/ 493 h 610"/>
                  <a:gd name="T108" fmla="*/ 174 w 561"/>
                  <a:gd name="T109" fmla="*/ 311 h 610"/>
                  <a:gd name="T110" fmla="*/ 137 w 561"/>
                  <a:gd name="T111" fmla="*/ 335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61" h="610">
                    <a:moveTo>
                      <a:pt x="527" y="78"/>
                    </a:moveTo>
                    <a:cubicBezTo>
                      <a:pt x="544" y="77"/>
                      <a:pt x="544" y="77"/>
                      <a:pt x="544" y="77"/>
                    </a:cubicBezTo>
                    <a:cubicBezTo>
                      <a:pt x="548" y="142"/>
                      <a:pt x="548" y="142"/>
                      <a:pt x="548" y="142"/>
                    </a:cubicBezTo>
                    <a:cubicBezTo>
                      <a:pt x="531" y="143"/>
                      <a:pt x="531" y="143"/>
                      <a:pt x="531" y="143"/>
                    </a:cubicBezTo>
                    <a:cubicBezTo>
                      <a:pt x="457" y="148"/>
                      <a:pt x="364" y="151"/>
                      <a:pt x="248" y="153"/>
                    </a:cubicBezTo>
                    <a:cubicBezTo>
                      <a:pt x="246" y="173"/>
                      <a:pt x="245" y="193"/>
                      <a:pt x="244" y="215"/>
                    </a:cubicBezTo>
                    <a:cubicBezTo>
                      <a:pt x="271" y="210"/>
                      <a:pt x="300" y="207"/>
                      <a:pt x="332" y="207"/>
                    </a:cubicBezTo>
                    <a:cubicBezTo>
                      <a:pt x="341" y="207"/>
                      <a:pt x="350" y="208"/>
                      <a:pt x="358" y="208"/>
                    </a:cubicBezTo>
                    <a:cubicBezTo>
                      <a:pt x="369" y="167"/>
                      <a:pt x="369" y="167"/>
                      <a:pt x="369" y="167"/>
                    </a:cubicBezTo>
                    <a:cubicBezTo>
                      <a:pt x="434" y="182"/>
                      <a:pt x="434" y="182"/>
                      <a:pt x="434" y="182"/>
                    </a:cubicBezTo>
                    <a:cubicBezTo>
                      <a:pt x="430" y="198"/>
                      <a:pt x="430" y="198"/>
                      <a:pt x="430" y="198"/>
                    </a:cubicBezTo>
                    <a:cubicBezTo>
                      <a:pt x="428" y="206"/>
                      <a:pt x="427" y="212"/>
                      <a:pt x="424" y="221"/>
                    </a:cubicBezTo>
                    <a:cubicBezTo>
                      <a:pt x="446" y="228"/>
                      <a:pt x="467" y="239"/>
                      <a:pt x="485" y="252"/>
                    </a:cubicBezTo>
                    <a:cubicBezTo>
                      <a:pt x="536" y="287"/>
                      <a:pt x="561" y="335"/>
                      <a:pt x="561" y="396"/>
                    </a:cubicBezTo>
                    <a:cubicBezTo>
                      <a:pt x="561" y="458"/>
                      <a:pt x="540" y="508"/>
                      <a:pt x="498" y="544"/>
                    </a:cubicBezTo>
                    <a:cubicBezTo>
                      <a:pt x="459" y="577"/>
                      <a:pt x="403" y="599"/>
                      <a:pt x="332" y="608"/>
                    </a:cubicBezTo>
                    <a:cubicBezTo>
                      <a:pt x="319" y="610"/>
                      <a:pt x="319" y="610"/>
                      <a:pt x="319" y="610"/>
                    </a:cubicBezTo>
                    <a:cubicBezTo>
                      <a:pt x="294" y="548"/>
                      <a:pt x="294" y="548"/>
                      <a:pt x="294" y="548"/>
                    </a:cubicBezTo>
                    <a:cubicBezTo>
                      <a:pt x="315" y="545"/>
                      <a:pt x="315" y="545"/>
                      <a:pt x="315" y="545"/>
                    </a:cubicBezTo>
                    <a:cubicBezTo>
                      <a:pt x="374" y="537"/>
                      <a:pt x="418" y="521"/>
                      <a:pt x="448" y="495"/>
                    </a:cubicBezTo>
                    <a:cubicBezTo>
                      <a:pt x="478" y="469"/>
                      <a:pt x="493" y="437"/>
                      <a:pt x="493" y="396"/>
                    </a:cubicBezTo>
                    <a:cubicBezTo>
                      <a:pt x="493" y="356"/>
                      <a:pt x="476" y="325"/>
                      <a:pt x="442" y="303"/>
                    </a:cubicBezTo>
                    <a:cubicBezTo>
                      <a:pt x="430" y="295"/>
                      <a:pt x="419" y="289"/>
                      <a:pt x="406" y="285"/>
                    </a:cubicBezTo>
                    <a:cubicBezTo>
                      <a:pt x="386" y="343"/>
                      <a:pt x="363" y="394"/>
                      <a:pt x="335" y="438"/>
                    </a:cubicBezTo>
                    <a:cubicBezTo>
                      <a:pt x="275" y="532"/>
                      <a:pt x="201" y="580"/>
                      <a:pt x="114" y="580"/>
                    </a:cubicBezTo>
                    <a:cubicBezTo>
                      <a:pt x="78" y="580"/>
                      <a:pt x="49" y="568"/>
                      <a:pt x="29" y="546"/>
                    </a:cubicBezTo>
                    <a:cubicBezTo>
                      <a:pt x="9" y="525"/>
                      <a:pt x="0" y="494"/>
                      <a:pt x="0" y="457"/>
                    </a:cubicBezTo>
                    <a:cubicBezTo>
                      <a:pt x="0" y="390"/>
                      <a:pt x="31" y="333"/>
                      <a:pt x="93" y="284"/>
                    </a:cubicBezTo>
                    <a:cubicBezTo>
                      <a:pt x="118" y="264"/>
                      <a:pt x="145" y="248"/>
                      <a:pt x="175" y="236"/>
                    </a:cubicBezTo>
                    <a:cubicBezTo>
                      <a:pt x="175" y="208"/>
                      <a:pt x="177" y="180"/>
                      <a:pt x="179" y="154"/>
                    </a:cubicBezTo>
                    <a:cubicBezTo>
                      <a:pt x="164" y="154"/>
                      <a:pt x="147" y="154"/>
                      <a:pt x="115" y="155"/>
                    </a:cubicBezTo>
                    <a:cubicBezTo>
                      <a:pt x="74" y="155"/>
                      <a:pt x="52" y="155"/>
                      <a:pt x="27" y="155"/>
                    </a:cubicBezTo>
                    <a:cubicBezTo>
                      <a:pt x="10" y="155"/>
                      <a:pt x="10" y="155"/>
                      <a:pt x="10" y="155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53" y="89"/>
                      <a:pt x="75" y="89"/>
                      <a:pt x="117" y="89"/>
                    </a:cubicBezTo>
                    <a:cubicBezTo>
                      <a:pt x="152" y="88"/>
                      <a:pt x="170" y="88"/>
                      <a:pt x="186" y="88"/>
                    </a:cubicBezTo>
                    <a:cubicBezTo>
                      <a:pt x="189" y="66"/>
                      <a:pt x="193" y="43"/>
                      <a:pt x="198" y="17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68" y="16"/>
                      <a:pt x="268" y="16"/>
                      <a:pt x="268" y="16"/>
                    </a:cubicBezTo>
                    <a:cubicBezTo>
                      <a:pt x="265" y="31"/>
                      <a:pt x="265" y="31"/>
                      <a:pt x="265" y="31"/>
                    </a:cubicBezTo>
                    <a:cubicBezTo>
                      <a:pt x="261" y="50"/>
                      <a:pt x="258" y="68"/>
                      <a:pt x="255" y="87"/>
                    </a:cubicBezTo>
                    <a:cubicBezTo>
                      <a:pt x="366" y="85"/>
                      <a:pt x="457" y="82"/>
                      <a:pt x="527" y="78"/>
                    </a:cubicBezTo>
                    <a:moveTo>
                      <a:pt x="332" y="273"/>
                    </a:moveTo>
                    <a:cubicBezTo>
                      <a:pt x="299" y="273"/>
                      <a:pt x="269" y="276"/>
                      <a:pt x="242" y="283"/>
                    </a:cubicBezTo>
                    <a:cubicBezTo>
                      <a:pt x="242" y="285"/>
                      <a:pt x="242" y="285"/>
                      <a:pt x="242" y="285"/>
                    </a:cubicBezTo>
                    <a:cubicBezTo>
                      <a:pt x="242" y="342"/>
                      <a:pt x="245" y="393"/>
                      <a:pt x="252" y="438"/>
                    </a:cubicBezTo>
                    <a:cubicBezTo>
                      <a:pt x="260" y="428"/>
                      <a:pt x="269" y="416"/>
                      <a:pt x="277" y="403"/>
                    </a:cubicBezTo>
                    <a:cubicBezTo>
                      <a:pt x="302" y="365"/>
                      <a:pt x="322" y="321"/>
                      <a:pt x="339" y="273"/>
                    </a:cubicBezTo>
                    <a:cubicBezTo>
                      <a:pt x="337" y="273"/>
                      <a:pt x="335" y="273"/>
                      <a:pt x="332" y="273"/>
                    </a:cubicBezTo>
                    <a:moveTo>
                      <a:pt x="137" y="335"/>
                    </a:moveTo>
                    <a:cubicBezTo>
                      <a:pt x="91" y="372"/>
                      <a:pt x="68" y="413"/>
                      <a:pt x="68" y="457"/>
                    </a:cubicBezTo>
                    <a:cubicBezTo>
                      <a:pt x="68" y="498"/>
                      <a:pt x="82" y="514"/>
                      <a:pt x="114" y="514"/>
                    </a:cubicBezTo>
                    <a:cubicBezTo>
                      <a:pt x="140" y="514"/>
                      <a:pt x="166" y="507"/>
                      <a:pt x="192" y="493"/>
                    </a:cubicBezTo>
                    <a:cubicBezTo>
                      <a:pt x="181" y="440"/>
                      <a:pt x="175" y="379"/>
                      <a:pt x="174" y="311"/>
                    </a:cubicBezTo>
                    <a:cubicBezTo>
                      <a:pt x="161" y="318"/>
                      <a:pt x="149" y="326"/>
                      <a:pt x="137" y="3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010D1232-C9AA-4DAB-8C36-A11F0180F548}"/>
              </a:ext>
            </a:extLst>
          </p:cNvPr>
          <p:cNvSpPr txBox="1"/>
          <p:nvPr/>
        </p:nvSpPr>
        <p:spPr>
          <a:xfrm>
            <a:off x="5013499" y="4756022"/>
            <a:ext cx="601882" cy="1425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Translator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BEC6ECD-B804-4A7A-BE97-5ED96CA640ED}"/>
              </a:ext>
            </a:extLst>
          </p:cNvPr>
          <p:cNvSpPr txBox="1"/>
          <p:nvPr/>
        </p:nvSpPr>
        <p:spPr>
          <a:xfrm>
            <a:off x="4461644" y="4145565"/>
            <a:ext cx="862099" cy="142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QnA</a:t>
            </a: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Maker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8117266-47FB-45DC-8378-40A4CBE7F204}"/>
              </a:ext>
            </a:extLst>
          </p:cNvPr>
          <p:cNvGrpSpPr/>
          <p:nvPr/>
        </p:nvGrpSpPr>
        <p:grpSpPr>
          <a:xfrm>
            <a:off x="4622973" y="3489891"/>
            <a:ext cx="557152" cy="557152"/>
            <a:chOff x="7799773" y="3994872"/>
            <a:chExt cx="568324" cy="56832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95E8758-894A-4135-BB36-373CE7C95278}"/>
                </a:ext>
              </a:extLst>
            </p:cNvPr>
            <p:cNvSpPr/>
            <p:nvPr/>
          </p:nvSpPr>
          <p:spPr bwMode="auto">
            <a:xfrm>
              <a:off x="7799773" y="3994872"/>
              <a:ext cx="568324" cy="5683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Freeform 23">
              <a:extLst>
                <a:ext uri="{FF2B5EF4-FFF2-40B4-BE49-F238E27FC236}">
                  <a16:creationId xmlns:a16="http://schemas.microsoft.com/office/drawing/2014/main" id="{F0AC2E40-9AA1-4BF9-A1E6-8B7E8C586C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41625" y="4148234"/>
              <a:ext cx="284621" cy="261601"/>
            </a:xfrm>
            <a:custGeom>
              <a:avLst/>
              <a:gdLst>
                <a:gd name="T0" fmla="*/ 1142 w 1308"/>
                <a:gd name="T1" fmla="*/ 686 h 1200"/>
                <a:gd name="T2" fmla="*/ 982 w 1308"/>
                <a:gd name="T3" fmla="*/ 616 h 1200"/>
                <a:gd name="T4" fmla="*/ 965 w 1308"/>
                <a:gd name="T5" fmla="*/ 617 h 1200"/>
                <a:gd name="T6" fmla="*/ 958 w 1308"/>
                <a:gd name="T7" fmla="*/ 617 h 1200"/>
                <a:gd name="T8" fmla="*/ 629 w 1308"/>
                <a:gd name="T9" fmla="*/ 343 h 1200"/>
                <a:gd name="T10" fmla="*/ 434 w 1308"/>
                <a:gd name="T11" fmla="*/ 343 h 1200"/>
                <a:gd name="T12" fmla="*/ 679 w 1308"/>
                <a:gd name="T13" fmla="*/ 91 h 1200"/>
                <a:gd name="T14" fmla="*/ 965 w 1308"/>
                <a:gd name="T15" fmla="*/ 91 h 1200"/>
                <a:gd name="T16" fmla="*/ 1210 w 1308"/>
                <a:gd name="T17" fmla="*/ 344 h 1200"/>
                <a:gd name="T18" fmla="*/ 1210 w 1308"/>
                <a:gd name="T19" fmla="*/ 364 h 1200"/>
                <a:gd name="T20" fmla="*/ 1098 w 1308"/>
                <a:gd name="T21" fmla="*/ 576 h 1200"/>
                <a:gd name="T22" fmla="*/ 1142 w 1308"/>
                <a:gd name="T23" fmla="*/ 686 h 1200"/>
                <a:gd name="T24" fmla="*/ 629 w 1308"/>
                <a:gd name="T25" fmla="*/ 960 h 1200"/>
                <a:gd name="T26" fmla="*/ 343 w 1308"/>
                <a:gd name="T27" fmla="*/ 960 h 1200"/>
                <a:gd name="T28" fmla="*/ 326 w 1308"/>
                <a:gd name="T29" fmla="*/ 959 h 1200"/>
                <a:gd name="T30" fmla="*/ 166 w 1308"/>
                <a:gd name="T31" fmla="*/ 1028 h 1200"/>
                <a:gd name="T32" fmla="*/ 210 w 1308"/>
                <a:gd name="T33" fmla="*/ 919 h 1200"/>
                <a:gd name="T34" fmla="*/ 98 w 1308"/>
                <a:gd name="T35" fmla="*/ 707 h 1200"/>
                <a:gd name="T36" fmla="*/ 98 w 1308"/>
                <a:gd name="T37" fmla="*/ 687 h 1200"/>
                <a:gd name="T38" fmla="*/ 343 w 1308"/>
                <a:gd name="T39" fmla="*/ 434 h 1200"/>
                <a:gd name="T40" fmla="*/ 350 w 1308"/>
                <a:gd name="T41" fmla="*/ 434 h 1200"/>
                <a:gd name="T42" fmla="*/ 444 w 1308"/>
                <a:gd name="T43" fmla="*/ 434 h 1200"/>
                <a:gd name="T44" fmla="*/ 629 w 1308"/>
                <a:gd name="T45" fmla="*/ 434 h 1200"/>
                <a:gd name="T46" fmla="*/ 864 w 1308"/>
                <a:gd name="T47" fmla="*/ 617 h 1200"/>
                <a:gd name="T48" fmla="*/ 874 w 1308"/>
                <a:gd name="T49" fmla="*/ 687 h 1200"/>
                <a:gd name="T50" fmla="*/ 874 w 1308"/>
                <a:gd name="T51" fmla="*/ 707 h 1200"/>
                <a:gd name="T52" fmla="*/ 874 w 1308"/>
                <a:gd name="T53" fmla="*/ 709 h 1200"/>
                <a:gd name="T54" fmla="*/ 629 w 1308"/>
                <a:gd name="T55" fmla="*/ 960 h 1200"/>
                <a:gd name="T56" fmla="*/ 1207 w 1308"/>
                <a:gd name="T57" fmla="*/ 603 h 1200"/>
                <a:gd name="T58" fmla="*/ 1301 w 1308"/>
                <a:gd name="T59" fmla="*/ 364 h 1200"/>
                <a:gd name="T60" fmla="*/ 1301 w 1308"/>
                <a:gd name="T61" fmla="*/ 344 h 1200"/>
                <a:gd name="T62" fmla="*/ 965 w 1308"/>
                <a:gd name="T63" fmla="*/ 0 h 1200"/>
                <a:gd name="T64" fmla="*/ 679 w 1308"/>
                <a:gd name="T65" fmla="*/ 0 h 1200"/>
                <a:gd name="T66" fmla="*/ 343 w 1308"/>
                <a:gd name="T67" fmla="*/ 343 h 1200"/>
                <a:gd name="T68" fmla="*/ 7 w 1308"/>
                <a:gd name="T69" fmla="*/ 687 h 1200"/>
                <a:gd name="T70" fmla="*/ 7 w 1308"/>
                <a:gd name="T71" fmla="*/ 707 h 1200"/>
                <a:gd name="T72" fmla="*/ 101 w 1308"/>
                <a:gd name="T73" fmla="*/ 946 h 1200"/>
                <a:gd name="T74" fmla="*/ 0 w 1308"/>
                <a:gd name="T75" fmla="*/ 1200 h 1200"/>
                <a:gd name="T76" fmla="*/ 343 w 1308"/>
                <a:gd name="T77" fmla="*/ 1051 h 1200"/>
                <a:gd name="T78" fmla="*/ 629 w 1308"/>
                <a:gd name="T79" fmla="*/ 1051 h 1200"/>
                <a:gd name="T80" fmla="*/ 965 w 1308"/>
                <a:gd name="T81" fmla="*/ 709 h 1200"/>
                <a:gd name="T82" fmla="*/ 1308 w 1308"/>
                <a:gd name="T83" fmla="*/ 857 h 1200"/>
                <a:gd name="T84" fmla="*/ 1207 w 1308"/>
                <a:gd name="T85" fmla="*/ 603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08" h="1200">
                  <a:moveTo>
                    <a:pt x="1142" y="686"/>
                  </a:moveTo>
                  <a:cubicBezTo>
                    <a:pt x="982" y="616"/>
                    <a:pt x="982" y="616"/>
                    <a:pt x="982" y="616"/>
                  </a:cubicBezTo>
                  <a:cubicBezTo>
                    <a:pt x="976" y="617"/>
                    <a:pt x="971" y="617"/>
                    <a:pt x="965" y="617"/>
                  </a:cubicBezTo>
                  <a:cubicBezTo>
                    <a:pt x="958" y="617"/>
                    <a:pt x="958" y="617"/>
                    <a:pt x="958" y="617"/>
                  </a:cubicBezTo>
                  <a:cubicBezTo>
                    <a:pt x="927" y="461"/>
                    <a:pt x="791" y="343"/>
                    <a:pt x="629" y="343"/>
                  </a:cubicBezTo>
                  <a:cubicBezTo>
                    <a:pt x="434" y="343"/>
                    <a:pt x="434" y="343"/>
                    <a:pt x="434" y="343"/>
                  </a:cubicBezTo>
                  <a:cubicBezTo>
                    <a:pt x="435" y="204"/>
                    <a:pt x="545" y="91"/>
                    <a:pt x="679" y="91"/>
                  </a:cubicBezTo>
                  <a:cubicBezTo>
                    <a:pt x="965" y="91"/>
                    <a:pt x="965" y="91"/>
                    <a:pt x="965" y="91"/>
                  </a:cubicBezTo>
                  <a:cubicBezTo>
                    <a:pt x="1100" y="91"/>
                    <a:pt x="1210" y="205"/>
                    <a:pt x="1210" y="344"/>
                  </a:cubicBezTo>
                  <a:cubicBezTo>
                    <a:pt x="1210" y="364"/>
                    <a:pt x="1210" y="364"/>
                    <a:pt x="1210" y="364"/>
                  </a:cubicBezTo>
                  <a:cubicBezTo>
                    <a:pt x="1210" y="453"/>
                    <a:pt x="1165" y="531"/>
                    <a:pt x="1098" y="576"/>
                  </a:cubicBezTo>
                  <a:lnTo>
                    <a:pt x="1142" y="686"/>
                  </a:lnTo>
                  <a:close/>
                  <a:moveTo>
                    <a:pt x="629" y="960"/>
                  </a:moveTo>
                  <a:cubicBezTo>
                    <a:pt x="343" y="960"/>
                    <a:pt x="343" y="960"/>
                    <a:pt x="343" y="960"/>
                  </a:cubicBezTo>
                  <a:cubicBezTo>
                    <a:pt x="337" y="960"/>
                    <a:pt x="332" y="960"/>
                    <a:pt x="326" y="959"/>
                  </a:cubicBezTo>
                  <a:cubicBezTo>
                    <a:pt x="166" y="1028"/>
                    <a:pt x="166" y="1028"/>
                    <a:pt x="166" y="1028"/>
                  </a:cubicBezTo>
                  <a:cubicBezTo>
                    <a:pt x="210" y="919"/>
                    <a:pt x="210" y="919"/>
                    <a:pt x="210" y="919"/>
                  </a:cubicBezTo>
                  <a:cubicBezTo>
                    <a:pt x="143" y="874"/>
                    <a:pt x="98" y="795"/>
                    <a:pt x="98" y="707"/>
                  </a:cubicBezTo>
                  <a:cubicBezTo>
                    <a:pt x="98" y="687"/>
                    <a:pt x="98" y="687"/>
                    <a:pt x="98" y="687"/>
                  </a:cubicBezTo>
                  <a:cubicBezTo>
                    <a:pt x="98" y="548"/>
                    <a:pt x="208" y="434"/>
                    <a:pt x="343" y="434"/>
                  </a:cubicBezTo>
                  <a:cubicBezTo>
                    <a:pt x="350" y="434"/>
                    <a:pt x="350" y="434"/>
                    <a:pt x="350" y="434"/>
                  </a:cubicBezTo>
                  <a:cubicBezTo>
                    <a:pt x="444" y="434"/>
                    <a:pt x="444" y="434"/>
                    <a:pt x="444" y="434"/>
                  </a:cubicBezTo>
                  <a:cubicBezTo>
                    <a:pt x="629" y="434"/>
                    <a:pt x="629" y="434"/>
                    <a:pt x="629" y="434"/>
                  </a:cubicBezTo>
                  <a:cubicBezTo>
                    <a:pt x="740" y="434"/>
                    <a:pt x="835" y="512"/>
                    <a:pt x="864" y="617"/>
                  </a:cubicBezTo>
                  <a:cubicBezTo>
                    <a:pt x="871" y="639"/>
                    <a:pt x="874" y="663"/>
                    <a:pt x="874" y="687"/>
                  </a:cubicBezTo>
                  <a:cubicBezTo>
                    <a:pt x="874" y="707"/>
                    <a:pt x="874" y="707"/>
                    <a:pt x="874" y="707"/>
                  </a:cubicBezTo>
                  <a:cubicBezTo>
                    <a:pt x="874" y="708"/>
                    <a:pt x="874" y="708"/>
                    <a:pt x="874" y="709"/>
                  </a:cubicBezTo>
                  <a:cubicBezTo>
                    <a:pt x="873" y="847"/>
                    <a:pt x="763" y="960"/>
                    <a:pt x="629" y="960"/>
                  </a:cubicBezTo>
                  <a:close/>
                  <a:moveTo>
                    <a:pt x="1207" y="603"/>
                  </a:moveTo>
                  <a:cubicBezTo>
                    <a:pt x="1267" y="540"/>
                    <a:pt x="1301" y="455"/>
                    <a:pt x="1301" y="364"/>
                  </a:cubicBezTo>
                  <a:cubicBezTo>
                    <a:pt x="1301" y="344"/>
                    <a:pt x="1301" y="344"/>
                    <a:pt x="1301" y="344"/>
                  </a:cubicBezTo>
                  <a:cubicBezTo>
                    <a:pt x="1301" y="155"/>
                    <a:pt x="1151" y="0"/>
                    <a:pt x="965" y="0"/>
                  </a:cubicBezTo>
                  <a:cubicBezTo>
                    <a:pt x="679" y="0"/>
                    <a:pt x="679" y="0"/>
                    <a:pt x="679" y="0"/>
                  </a:cubicBezTo>
                  <a:cubicBezTo>
                    <a:pt x="494" y="0"/>
                    <a:pt x="343" y="155"/>
                    <a:pt x="343" y="343"/>
                  </a:cubicBezTo>
                  <a:cubicBezTo>
                    <a:pt x="157" y="343"/>
                    <a:pt x="7" y="498"/>
                    <a:pt x="7" y="687"/>
                  </a:cubicBezTo>
                  <a:cubicBezTo>
                    <a:pt x="7" y="707"/>
                    <a:pt x="7" y="707"/>
                    <a:pt x="7" y="707"/>
                  </a:cubicBezTo>
                  <a:cubicBezTo>
                    <a:pt x="7" y="798"/>
                    <a:pt x="41" y="882"/>
                    <a:pt x="101" y="946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343" y="1051"/>
                    <a:pt x="343" y="1051"/>
                    <a:pt x="343" y="1051"/>
                  </a:cubicBezTo>
                  <a:cubicBezTo>
                    <a:pt x="629" y="1051"/>
                    <a:pt x="629" y="1051"/>
                    <a:pt x="629" y="1051"/>
                  </a:cubicBezTo>
                  <a:cubicBezTo>
                    <a:pt x="814" y="1051"/>
                    <a:pt x="965" y="897"/>
                    <a:pt x="965" y="709"/>
                  </a:cubicBezTo>
                  <a:cubicBezTo>
                    <a:pt x="1308" y="857"/>
                    <a:pt x="1308" y="857"/>
                    <a:pt x="1308" y="857"/>
                  </a:cubicBezTo>
                  <a:lnTo>
                    <a:pt x="1207" y="6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4163997-4615-43B7-A232-F8E36D3BE752}"/>
              </a:ext>
            </a:extLst>
          </p:cNvPr>
          <p:cNvGrpSpPr/>
          <p:nvPr/>
        </p:nvGrpSpPr>
        <p:grpSpPr>
          <a:xfrm>
            <a:off x="6032968" y="1974905"/>
            <a:ext cx="557152" cy="557152"/>
            <a:chOff x="6107904" y="1703606"/>
            <a:chExt cx="568324" cy="568324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FE482BF-982E-410A-A58E-70DE89C433AD}"/>
                </a:ext>
              </a:extLst>
            </p:cNvPr>
            <p:cNvSpPr/>
            <p:nvPr/>
          </p:nvSpPr>
          <p:spPr bwMode="auto">
            <a:xfrm rot="1291740">
              <a:off x="6107904" y="1703606"/>
              <a:ext cx="568324" cy="5683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Freeform 34">
              <a:extLst>
                <a:ext uri="{FF2B5EF4-FFF2-40B4-BE49-F238E27FC236}">
                  <a16:creationId xmlns:a16="http://schemas.microsoft.com/office/drawing/2014/main" id="{4A3D34A6-DFE5-48BE-8B8F-622DD08A1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5506" y="1826807"/>
              <a:ext cx="313121" cy="321923"/>
            </a:xfrm>
            <a:custGeom>
              <a:avLst/>
              <a:gdLst>
                <a:gd name="T0" fmla="*/ 634 w 1043"/>
                <a:gd name="T1" fmla="*/ 729 h 1070"/>
                <a:gd name="T2" fmla="*/ 315 w 1043"/>
                <a:gd name="T3" fmla="*/ 410 h 1070"/>
                <a:gd name="T4" fmla="*/ 634 w 1043"/>
                <a:gd name="T5" fmla="*/ 91 h 1070"/>
                <a:gd name="T6" fmla="*/ 952 w 1043"/>
                <a:gd name="T7" fmla="*/ 410 h 1070"/>
                <a:gd name="T8" fmla="*/ 634 w 1043"/>
                <a:gd name="T9" fmla="*/ 729 h 1070"/>
                <a:gd name="T10" fmla="*/ 634 w 1043"/>
                <a:gd name="T11" fmla="*/ 0 h 1070"/>
                <a:gd name="T12" fmla="*/ 224 w 1043"/>
                <a:gd name="T13" fmla="*/ 410 h 1070"/>
                <a:gd name="T14" fmla="*/ 326 w 1043"/>
                <a:gd name="T15" fmla="*/ 680 h 1070"/>
                <a:gd name="T16" fmla="*/ 0 w 1043"/>
                <a:gd name="T17" fmla="*/ 1006 h 1070"/>
                <a:gd name="T18" fmla="*/ 64 w 1043"/>
                <a:gd name="T19" fmla="*/ 1070 h 1070"/>
                <a:gd name="T20" fmla="*/ 393 w 1043"/>
                <a:gd name="T21" fmla="*/ 741 h 1070"/>
                <a:gd name="T22" fmla="*/ 634 w 1043"/>
                <a:gd name="T23" fmla="*/ 820 h 1070"/>
                <a:gd name="T24" fmla="*/ 1043 w 1043"/>
                <a:gd name="T25" fmla="*/ 410 h 1070"/>
                <a:gd name="T26" fmla="*/ 634 w 1043"/>
                <a:gd name="T27" fmla="*/ 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3" h="1070">
                  <a:moveTo>
                    <a:pt x="634" y="729"/>
                  </a:moveTo>
                  <a:cubicBezTo>
                    <a:pt x="458" y="729"/>
                    <a:pt x="315" y="586"/>
                    <a:pt x="315" y="410"/>
                  </a:cubicBezTo>
                  <a:cubicBezTo>
                    <a:pt x="315" y="234"/>
                    <a:pt x="458" y="91"/>
                    <a:pt x="634" y="91"/>
                  </a:cubicBezTo>
                  <a:cubicBezTo>
                    <a:pt x="810" y="91"/>
                    <a:pt x="952" y="234"/>
                    <a:pt x="952" y="410"/>
                  </a:cubicBezTo>
                  <a:cubicBezTo>
                    <a:pt x="952" y="586"/>
                    <a:pt x="810" y="729"/>
                    <a:pt x="634" y="729"/>
                  </a:cubicBezTo>
                  <a:moveTo>
                    <a:pt x="634" y="0"/>
                  </a:moveTo>
                  <a:cubicBezTo>
                    <a:pt x="407" y="0"/>
                    <a:pt x="224" y="184"/>
                    <a:pt x="224" y="410"/>
                  </a:cubicBezTo>
                  <a:cubicBezTo>
                    <a:pt x="224" y="513"/>
                    <a:pt x="263" y="608"/>
                    <a:pt x="326" y="680"/>
                  </a:cubicBezTo>
                  <a:cubicBezTo>
                    <a:pt x="0" y="1006"/>
                    <a:pt x="0" y="1006"/>
                    <a:pt x="0" y="1006"/>
                  </a:cubicBezTo>
                  <a:cubicBezTo>
                    <a:pt x="64" y="1070"/>
                    <a:pt x="64" y="1070"/>
                    <a:pt x="64" y="1070"/>
                  </a:cubicBezTo>
                  <a:cubicBezTo>
                    <a:pt x="393" y="741"/>
                    <a:pt x="393" y="741"/>
                    <a:pt x="393" y="741"/>
                  </a:cubicBezTo>
                  <a:cubicBezTo>
                    <a:pt x="461" y="790"/>
                    <a:pt x="544" y="820"/>
                    <a:pt x="634" y="820"/>
                  </a:cubicBezTo>
                  <a:cubicBezTo>
                    <a:pt x="860" y="820"/>
                    <a:pt x="1043" y="636"/>
                    <a:pt x="1043" y="410"/>
                  </a:cubicBezTo>
                  <a:cubicBezTo>
                    <a:pt x="1043" y="184"/>
                    <a:pt x="860" y="0"/>
                    <a:pt x="634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10A373AD-040E-41C1-BF3D-5FE8069BDEB0}"/>
              </a:ext>
            </a:extLst>
          </p:cNvPr>
          <p:cNvSpPr txBox="1"/>
          <p:nvPr/>
        </p:nvSpPr>
        <p:spPr>
          <a:xfrm>
            <a:off x="5255383" y="2180210"/>
            <a:ext cx="707171" cy="1425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Bing Search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936532F-4A62-41B0-8134-F405E5BC5CF6}"/>
              </a:ext>
            </a:extLst>
          </p:cNvPr>
          <p:cNvGrpSpPr/>
          <p:nvPr/>
        </p:nvGrpSpPr>
        <p:grpSpPr>
          <a:xfrm>
            <a:off x="7476045" y="1849808"/>
            <a:ext cx="1533335" cy="1370649"/>
            <a:chOff x="6870223" y="1590965"/>
            <a:chExt cx="1564082" cy="1398133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F6F5C3A-06E8-4778-8470-1EAF63FAD2B9}"/>
                </a:ext>
              </a:extLst>
            </p:cNvPr>
            <p:cNvSpPr/>
            <p:nvPr/>
          </p:nvSpPr>
          <p:spPr bwMode="auto">
            <a:xfrm>
              <a:off x="7155849" y="1590965"/>
              <a:ext cx="365760" cy="3657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2F134E6-351F-44DD-A2F2-228A450F6EFA}"/>
                </a:ext>
              </a:extLst>
            </p:cNvPr>
            <p:cNvSpPr txBox="1"/>
            <p:nvPr/>
          </p:nvSpPr>
          <p:spPr>
            <a:xfrm>
              <a:off x="7255337" y="1731382"/>
              <a:ext cx="166785" cy="830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8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4043">
                        <a:srgbClr val="1A1A1A"/>
                      </a:gs>
                      <a:gs pos="69149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Start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719ED3B-D0AC-447F-9BD8-2C080807577C}"/>
                </a:ext>
              </a:extLst>
            </p:cNvPr>
            <p:cNvGrpSpPr/>
            <p:nvPr/>
          </p:nvGrpSpPr>
          <p:grpSpPr>
            <a:xfrm>
              <a:off x="8068545" y="2058652"/>
              <a:ext cx="365760" cy="365760"/>
              <a:chOff x="8663471" y="2054156"/>
              <a:chExt cx="365760" cy="365760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6CD0404-F2FA-4C2E-A3AE-E7A0A7EDEAE7}"/>
                  </a:ext>
                </a:extLst>
              </p:cNvPr>
              <p:cNvSpPr/>
              <p:nvPr/>
            </p:nvSpPr>
            <p:spPr bwMode="auto">
              <a:xfrm>
                <a:off x="8663471" y="2054156"/>
                <a:ext cx="365760" cy="36576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16C50DF-6DE7-468C-97F4-AF12F78386EF}"/>
                  </a:ext>
                </a:extLst>
              </p:cNvPr>
              <p:cNvSpPr txBox="1"/>
              <p:nvPr/>
            </p:nvSpPr>
            <p:spPr>
              <a:xfrm>
                <a:off x="8727030" y="2206247"/>
                <a:ext cx="242054" cy="83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88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84043">
                          <a:srgbClr val="1A1A1A"/>
                        </a:gs>
                        <a:gs pos="69149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State 2</a:t>
                </a: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F40FA33-3719-4797-9423-88CDB011A738}"/>
                </a:ext>
              </a:extLst>
            </p:cNvPr>
            <p:cNvGrpSpPr/>
            <p:nvPr/>
          </p:nvGrpSpPr>
          <p:grpSpPr>
            <a:xfrm>
              <a:off x="7729805" y="2623338"/>
              <a:ext cx="365760" cy="365760"/>
              <a:chOff x="8324731" y="2502094"/>
              <a:chExt cx="365760" cy="365760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68BDD235-470B-4484-82DE-2B378FCBEBFD}"/>
                  </a:ext>
                </a:extLst>
              </p:cNvPr>
              <p:cNvSpPr/>
              <p:nvPr/>
            </p:nvSpPr>
            <p:spPr bwMode="auto">
              <a:xfrm>
                <a:off x="8324731" y="2502094"/>
                <a:ext cx="365760" cy="36576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7F89D27-7FA7-485C-8777-D7007A2A2C88}"/>
                  </a:ext>
                </a:extLst>
              </p:cNvPr>
              <p:cNvSpPr txBox="1"/>
              <p:nvPr/>
            </p:nvSpPr>
            <p:spPr>
              <a:xfrm>
                <a:off x="8390480" y="2658064"/>
                <a:ext cx="242054" cy="83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88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84043">
                          <a:srgbClr val="1A1A1A"/>
                        </a:gs>
                        <a:gs pos="69149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State 3</a:t>
                </a:r>
              </a:p>
            </p:txBody>
          </p:sp>
        </p:grp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D7842054-482B-4EFB-80B3-DFCA4D948738}"/>
                </a:ext>
              </a:extLst>
            </p:cNvPr>
            <p:cNvCxnSpPr>
              <a:stCxn id="130" idx="3"/>
              <a:endCxn id="135" idx="1"/>
            </p:cNvCxnSpPr>
            <p:nvPr/>
          </p:nvCxnSpPr>
          <p:spPr>
            <a:xfrm rot="16200000" flipH="1">
              <a:off x="7116925" y="1995649"/>
              <a:ext cx="337900" cy="152924"/>
            </a:xfrm>
            <a:prstGeom prst="bentConnector2">
              <a:avLst/>
            </a:prstGeom>
            <a:ln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34681BD-6950-405C-BA5B-307BA381C681}"/>
                </a:ext>
              </a:extLst>
            </p:cNvPr>
            <p:cNvGrpSpPr/>
            <p:nvPr/>
          </p:nvGrpSpPr>
          <p:grpSpPr>
            <a:xfrm>
              <a:off x="7303929" y="2050181"/>
              <a:ext cx="365760" cy="365760"/>
              <a:chOff x="7898855" y="2045685"/>
              <a:chExt cx="365760" cy="36576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C063C73-2E99-493E-A78E-FD2209C144BB}"/>
                  </a:ext>
                </a:extLst>
              </p:cNvPr>
              <p:cNvSpPr/>
              <p:nvPr/>
            </p:nvSpPr>
            <p:spPr bwMode="auto">
              <a:xfrm>
                <a:off x="7898855" y="2045685"/>
                <a:ext cx="365760" cy="36576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83F2BA2-29A3-4976-B41B-00D15EF59717}"/>
                  </a:ext>
                </a:extLst>
              </p:cNvPr>
              <p:cNvSpPr txBox="1"/>
              <p:nvPr/>
            </p:nvSpPr>
            <p:spPr>
              <a:xfrm>
                <a:off x="7957263" y="2195032"/>
                <a:ext cx="232190" cy="830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88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84043">
                          <a:srgbClr val="1A1A1A"/>
                        </a:gs>
                        <a:gs pos="69149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State 1</a:t>
                </a:r>
              </a:p>
            </p:txBody>
          </p:sp>
        </p:grp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53505283-699E-4694-A5C9-9013BC7E06AC}"/>
                </a:ext>
              </a:extLst>
            </p:cNvPr>
            <p:cNvCxnSpPr>
              <a:cxnSpLocks/>
              <a:stCxn id="131" idx="0"/>
              <a:endCxn id="86" idx="0"/>
            </p:cNvCxnSpPr>
            <p:nvPr/>
          </p:nvCxnSpPr>
          <p:spPr>
            <a:xfrm rot="16200000" flipH="1">
              <a:off x="7864881" y="1672108"/>
              <a:ext cx="8471" cy="764616"/>
            </a:xfrm>
            <a:prstGeom prst="bentConnector3">
              <a:avLst>
                <a:gd name="adj1" fmla="val -899540"/>
              </a:avLst>
            </a:prstGeom>
            <a:ln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125">
              <a:extLst>
                <a:ext uri="{FF2B5EF4-FFF2-40B4-BE49-F238E27FC236}">
                  <a16:creationId xmlns:a16="http://schemas.microsoft.com/office/drawing/2014/main" id="{BFC7E245-514E-4E3F-ACFB-261AC21E49C6}"/>
                </a:ext>
              </a:extLst>
            </p:cNvPr>
            <p:cNvCxnSpPr>
              <a:cxnSpLocks/>
              <a:stCxn id="131" idx="4"/>
              <a:endCxn id="86" idx="4"/>
            </p:cNvCxnSpPr>
            <p:nvPr/>
          </p:nvCxnSpPr>
          <p:spPr>
            <a:xfrm rot="16200000" flipH="1">
              <a:off x="7864882" y="2037868"/>
              <a:ext cx="8471" cy="764616"/>
            </a:xfrm>
            <a:prstGeom prst="bentConnector3">
              <a:avLst>
                <a:gd name="adj1" fmla="val 999516"/>
              </a:avLst>
            </a:prstGeom>
            <a:ln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31B43D7-48FE-4956-BCF6-02651D300FC7}"/>
                </a:ext>
              </a:extLst>
            </p:cNvPr>
            <p:cNvSpPr txBox="1"/>
            <p:nvPr/>
          </p:nvSpPr>
          <p:spPr>
            <a:xfrm>
              <a:off x="7669689" y="2453596"/>
              <a:ext cx="413575" cy="831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8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4043">
                        <a:srgbClr val="1A1A1A"/>
                      </a:gs>
                      <a:gs pos="69149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Transition 3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0001FEB-75E4-4B7F-9B9A-F580DC35D166}"/>
                </a:ext>
              </a:extLst>
            </p:cNvPr>
            <p:cNvSpPr txBox="1"/>
            <p:nvPr/>
          </p:nvSpPr>
          <p:spPr>
            <a:xfrm>
              <a:off x="7669688" y="1929033"/>
              <a:ext cx="413575" cy="831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8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4043">
                        <a:srgbClr val="1A1A1A"/>
                      </a:gs>
                      <a:gs pos="69149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Transition 2</a:t>
              </a:r>
            </a:p>
          </p:txBody>
        </p:sp>
        <p:cxnSp>
          <p:nvCxnSpPr>
            <p:cNvPr id="1025" name="Connector: Elbow 1024">
              <a:extLst>
                <a:ext uri="{FF2B5EF4-FFF2-40B4-BE49-F238E27FC236}">
                  <a16:creationId xmlns:a16="http://schemas.microsoft.com/office/drawing/2014/main" id="{165CB547-C90B-412A-A2AA-2D3B85B75710}"/>
                </a:ext>
              </a:extLst>
            </p:cNvPr>
            <p:cNvCxnSpPr>
              <a:stCxn id="131" idx="3"/>
              <a:endCxn id="132" idx="2"/>
            </p:cNvCxnSpPr>
            <p:nvPr/>
          </p:nvCxnSpPr>
          <p:spPr>
            <a:xfrm rot="16200000" flipH="1">
              <a:off x="7321729" y="2398141"/>
              <a:ext cx="443841" cy="372312"/>
            </a:xfrm>
            <a:prstGeom prst="bentConnector2">
              <a:avLst/>
            </a:prstGeom>
            <a:ln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25AE64E-1B53-4CBB-82CB-994B792B9A19}"/>
                </a:ext>
              </a:extLst>
            </p:cNvPr>
            <p:cNvSpPr txBox="1"/>
            <p:nvPr/>
          </p:nvSpPr>
          <p:spPr>
            <a:xfrm>
              <a:off x="7258366" y="2762381"/>
              <a:ext cx="413575" cy="831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8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4043">
                        <a:srgbClr val="1A1A1A"/>
                      </a:gs>
                      <a:gs pos="69149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Transition 4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1778800-6F6F-4BE1-965B-DFC31C373181}"/>
                </a:ext>
              </a:extLst>
            </p:cNvPr>
            <p:cNvSpPr txBox="1"/>
            <p:nvPr/>
          </p:nvSpPr>
          <p:spPr>
            <a:xfrm>
              <a:off x="6870223" y="2008378"/>
              <a:ext cx="400751" cy="831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8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4043">
                        <a:srgbClr val="1A1A1A"/>
                      </a:gs>
                      <a:gs pos="69149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Transition 1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3ECC1C26-4C7D-418A-B445-A63BEA2A989B}"/>
              </a:ext>
            </a:extLst>
          </p:cNvPr>
          <p:cNvSpPr txBox="1"/>
          <p:nvPr/>
        </p:nvSpPr>
        <p:spPr>
          <a:xfrm>
            <a:off x="8814151" y="2920003"/>
            <a:ext cx="822265" cy="325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4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Bot Framework SDK Dialog </a:t>
            </a:r>
            <a:br>
              <a:rPr kumimoji="0" lang="en-US" sz="784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784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manager</a:t>
            </a:r>
          </a:p>
        </p:txBody>
      </p: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41FFB9C0-1870-4BE1-B2B9-98728305162F}"/>
              </a:ext>
            </a:extLst>
          </p:cNvPr>
          <p:cNvCxnSpPr>
            <a:cxnSpLocks/>
            <a:stCxn id="94" idx="5"/>
            <a:endCxn id="58" idx="0"/>
          </p:cNvCxnSpPr>
          <p:nvPr/>
        </p:nvCxnSpPr>
        <p:spPr>
          <a:xfrm>
            <a:off x="6422497" y="2509008"/>
            <a:ext cx="216764" cy="363613"/>
          </a:xfrm>
          <a:prstGeom prst="lin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81FBD869-5738-4CA2-B2AD-AD0A823D796A}"/>
              </a:ext>
            </a:extLst>
          </p:cNvPr>
          <p:cNvCxnSpPr>
            <a:cxnSpLocks/>
            <a:stCxn id="84" idx="6"/>
            <a:endCxn id="58" idx="1"/>
          </p:cNvCxnSpPr>
          <p:nvPr/>
        </p:nvCxnSpPr>
        <p:spPr>
          <a:xfrm>
            <a:off x="5827061" y="3044471"/>
            <a:ext cx="411814" cy="185368"/>
          </a:xfrm>
          <a:prstGeom prst="lin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237F6B00-2AE5-459E-AAA3-1E5EC4D5187A}"/>
              </a:ext>
            </a:extLst>
          </p:cNvPr>
          <p:cNvCxnSpPr>
            <a:cxnSpLocks/>
            <a:stCxn id="88" idx="6"/>
            <a:endCxn id="58" idx="2"/>
          </p:cNvCxnSpPr>
          <p:nvPr/>
        </p:nvCxnSpPr>
        <p:spPr>
          <a:xfrm flipV="1">
            <a:off x="5180125" y="3765546"/>
            <a:ext cx="1028226" cy="2921"/>
          </a:xfrm>
          <a:prstGeom prst="lin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E0FB90FF-CAA7-49E1-9923-2EF72CC10F59}"/>
              </a:ext>
            </a:extLst>
          </p:cNvPr>
          <p:cNvCxnSpPr>
            <a:cxnSpLocks/>
            <a:stCxn id="92" idx="7"/>
            <a:endCxn id="58" idx="3"/>
          </p:cNvCxnSpPr>
          <p:nvPr/>
        </p:nvCxnSpPr>
        <p:spPr>
          <a:xfrm flipV="1">
            <a:off x="6189500" y="4165931"/>
            <a:ext cx="376069" cy="432072"/>
          </a:xfrm>
          <a:prstGeom prst="lin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3AA239FF-BA36-4631-BE02-86CEE0DEFDCD}"/>
              </a:ext>
            </a:extLst>
          </p:cNvPr>
          <p:cNvCxnSpPr>
            <a:cxnSpLocks/>
            <a:stCxn id="97" idx="2"/>
            <a:endCxn id="58" idx="4"/>
          </p:cNvCxnSpPr>
          <p:nvPr/>
        </p:nvCxnSpPr>
        <p:spPr>
          <a:xfrm flipH="1" flipV="1">
            <a:off x="7101277" y="4196455"/>
            <a:ext cx="255986" cy="334180"/>
          </a:xfrm>
          <a:prstGeom prst="lin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13CBB39-1601-45D7-8753-B0FDE9723077}"/>
              </a:ext>
            </a:extLst>
          </p:cNvPr>
          <p:cNvSpPr/>
          <p:nvPr/>
        </p:nvSpPr>
        <p:spPr bwMode="auto">
          <a:xfrm>
            <a:off x="10211684" y="3410192"/>
            <a:ext cx="1337167" cy="3357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107AA9EA-9011-4C65-B357-F0ACE69C5D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0130" y="3445248"/>
            <a:ext cx="241458" cy="242723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E6C70E18-D839-4C30-8A9A-8E84A10ABAA0}"/>
              </a:ext>
            </a:extLst>
          </p:cNvPr>
          <p:cNvSpPr txBox="1"/>
          <p:nvPr/>
        </p:nvSpPr>
        <p:spPr>
          <a:xfrm>
            <a:off x="10868939" y="3521861"/>
            <a:ext cx="248466" cy="108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4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IFTTT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56" y="543695"/>
            <a:ext cx="12192000" cy="65172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Conversational AI: Azure Bot Service + Cognitive Services</a:t>
            </a: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8028" y="4521057"/>
            <a:ext cx="443250" cy="420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3957" y="3361266"/>
            <a:ext cx="141946" cy="237542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3604" y="3361266"/>
            <a:ext cx="141946" cy="237542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9607" y="3361266"/>
            <a:ext cx="141946" cy="237542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3B1A8166-54EE-4AB9-A292-9011578D1FF0}"/>
              </a:ext>
            </a:extLst>
          </p:cNvPr>
          <p:cNvSpPr txBox="1"/>
          <p:nvPr/>
        </p:nvSpPr>
        <p:spPr>
          <a:xfrm>
            <a:off x="804254" y="6150878"/>
            <a:ext cx="1281583" cy="479745"/>
          </a:xfrm>
          <a:prstGeom prst="rect">
            <a:avLst/>
          </a:prstGeom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Tools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1049005-9633-4D22-826B-41036AF891A5}"/>
              </a:ext>
            </a:extLst>
          </p:cNvPr>
          <p:cNvSpPr/>
          <p:nvPr/>
        </p:nvSpPr>
        <p:spPr bwMode="auto">
          <a:xfrm>
            <a:off x="10212340" y="2134540"/>
            <a:ext cx="1337167" cy="3357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044" name="Picture 20" descr="Image result for azure logo png">
            <a:extLst>
              <a:ext uri="{FF2B5EF4-FFF2-40B4-BE49-F238E27FC236}">
                <a16:creationId xmlns:a16="http://schemas.microsoft.com/office/drawing/2014/main" id="{D4C846F8-BFC7-41B1-8BED-E4D4B9D19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685" y="2263802"/>
            <a:ext cx="756478" cy="9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482" y="3086867"/>
            <a:ext cx="442250" cy="77663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8429" y="4580005"/>
            <a:ext cx="335602" cy="295530"/>
          </a:xfrm>
          <a:prstGeom prst="rect">
            <a:avLst/>
          </a:prstGeom>
        </p:spPr>
      </p:pic>
      <p:sp>
        <p:nvSpPr>
          <p:cNvPr id="120" name="Robot_E99A">
            <a:extLst>
              <a:ext uri="{FF2B5EF4-FFF2-40B4-BE49-F238E27FC236}">
                <a16:creationId xmlns:a16="http://schemas.microsoft.com/office/drawing/2014/main" id="{F033F7E9-1013-4127-92CA-03CED842D9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60986" y="5223006"/>
            <a:ext cx="232576" cy="300534"/>
          </a:xfrm>
          <a:custGeom>
            <a:avLst/>
            <a:gdLst>
              <a:gd name="T0" fmla="*/ 1750 w 3000"/>
              <a:gd name="T1" fmla="*/ 250 h 3875"/>
              <a:gd name="T2" fmla="*/ 1500 w 3000"/>
              <a:gd name="T3" fmla="*/ 500 h 3875"/>
              <a:gd name="T4" fmla="*/ 1250 w 3000"/>
              <a:gd name="T5" fmla="*/ 250 h 3875"/>
              <a:gd name="T6" fmla="*/ 1500 w 3000"/>
              <a:gd name="T7" fmla="*/ 0 h 3875"/>
              <a:gd name="T8" fmla="*/ 1750 w 3000"/>
              <a:gd name="T9" fmla="*/ 250 h 3875"/>
              <a:gd name="T10" fmla="*/ 2500 w 3000"/>
              <a:gd name="T11" fmla="*/ 2074 h 3875"/>
              <a:gd name="T12" fmla="*/ 2500 w 3000"/>
              <a:gd name="T13" fmla="*/ 1176 h 3875"/>
              <a:gd name="T14" fmla="*/ 2324 w 3000"/>
              <a:gd name="T15" fmla="*/ 1000 h 3875"/>
              <a:gd name="T16" fmla="*/ 676 w 3000"/>
              <a:gd name="T17" fmla="*/ 1000 h 3875"/>
              <a:gd name="T18" fmla="*/ 500 w 3000"/>
              <a:gd name="T19" fmla="*/ 1176 h 3875"/>
              <a:gd name="T20" fmla="*/ 500 w 3000"/>
              <a:gd name="T21" fmla="*/ 2074 h 3875"/>
              <a:gd name="T22" fmla="*/ 676 w 3000"/>
              <a:gd name="T23" fmla="*/ 2250 h 3875"/>
              <a:gd name="T24" fmla="*/ 2324 w 3000"/>
              <a:gd name="T25" fmla="*/ 2250 h 3875"/>
              <a:gd name="T26" fmla="*/ 2500 w 3000"/>
              <a:gd name="T27" fmla="*/ 2074 h 3875"/>
              <a:gd name="T28" fmla="*/ 3000 w 3000"/>
              <a:gd name="T29" fmla="*/ 3875 h 3875"/>
              <a:gd name="T30" fmla="*/ 3000 w 3000"/>
              <a:gd name="T31" fmla="*/ 2958 h 3875"/>
              <a:gd name="T32" fmla="*/ 2792 w 3000"/>
              <a:gd name="T33" fmla="*/ 2750 h 3875"/>
              <a:gd name="T34" fmla="*/ 208 w 3000"/>
              <a:gd name="T35" fmla="*/ 2750 h 3875"/>
              <a:gd name="T36" fmla="*/ 0 w 3000"/>
              <a:gd name="T37" fmla="*/ 2958 h 3875"/>
              <a:gd name="T38" fmla="*/ 0 w 3000"/>
              <a:gd name="T39" fmla="*/ 3875 h 3875"/>
              <a:gd name="T40" fmla="*/ 1000 w 3000"/>
              <a:gd name="T41" fmla="*/ 2250 h 3875"/>
              <a:gd name="T42" fmla="*/ 1000 w 3000"/>
              <a:gd name="T43" fmla="*/ 2750 h 3875"/>
              <a:gd name="T44" fmla="*/ 1500 w 3000"/>
              <a:gd name="T45" fmla="*/ 500 h 3875"/>
              <a:gd name="T46" fmla="*/ 1500 w 3000"/>
              <a:gd name="T47" fmla="*/ 1000 h 3875"/>
              <a:gd name="T48" fmla="*/ 2000 w 3000"/>
              <a:gd name="T49" fmla="*/ 2250 h 3875"/>
              <a:gd name="T50" fmla="*/ 2000 w 3000"/>
              <a:gd name="T51" fmla="*/ 2750 h 3875"/>
              <a:gd name="T52" fmla="*/ 875 w 3000"/>
              <a:gd name="T53" fmla="*/ 1500 h 3875"/>
              <a:gd name="T54" fmla="*/ 1125 w 3000"/>
              <a:gd name="T55" fmla="*/ 1500 h 3875"/>
              <a:gd name="T56" fmla="*/ 1875 w 3000"/>
              <a:gd name="T57" fmla="*/ 1500 h 3875"/>
              <a:gd name="T58" fmla="*/ 2125 w 3000"/>
              <a:gd name="T59" fmla="*/ 1500 h 3875"/>
              <a:gd name="T60" fmla="*/ 381 w 3000"/>
              <a:gd name="T61" fmla="*/ 1375 h 3875"/>
              <a:gd name="T62" fmla="*/ 381 w 3000"/>
              <a:gd name="T63" fmla="*/ 1875 h 3875"/>
              <a:gd name="T64" fmla="*/ 2624 w 3000"/>
              <a:gd name="T65" fmla="*/ 1375 h 3875"/>
              <a:gd name="T66" fmla="*/ 2624 w 3000"/>
              <a:gd name="T67" fmla="*/ 1875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00" h="3875">
                <a:moveTo>
                  <a:pt x="1750" y="250"/>
                </a:moveTo>
                <a:cubicBezTo>
                  <a:pt x="1750" y="388"/>
                  <a:pt x="1638" y="500"/>
                  <a:pt x="1500" y="500"/>
                </a:cubicBezTo>
                <a:cubicBezTo>
                  <a:pt x="1362" y="500"/>
                  <a:pt x="1250" y="388"/>
                  <a:pt x="1250" y="250"/>
                </a:cubicBezTo>
                <a:cubicBezTo>
                  <a:pt x="1250" y="112"/>
                  <a:pt x="1362" y="0"/>
                  <a:pt x="1500" y="0"/>
                </a:cubicBezTo>
                <a:cubicBezTo>
                  <a:pt x="1638" y="0"/>
                  <a:pt x="1750" y="112"/>
                  <a:pt x="1750" y="250"/>
                </a:cubicBezTo>
                <a:close/>
                <a:moveTo>
                  <a:pt x="2500" y="2074"/>
                </a:moveTo>
                <a:cubicBezTo>
                  <a:pt x="2500" y="1176"/>
                  <a:pt x="2500" y="1176"/>
                  <a:pt x="2500" y="1176"/>
                </a:cubicBezTo>
                <a:cubicBezTo>
                  <a:pt x="2500" y="1079"/>
                  <a:pt x="2421" y="1000"/>
                  <a:pt x="2324" y="1000"/>
                </a:cubicBezTo>
                <a:cubicBezTo>
                  <a:pt x="676" y="1000"/>
                  <a:pt x="676" y="1000"/>
                  <a:pt x="676" y="1000"/>
                </a:cubicBezTo>
                <a:cubicBezTo>
                  <a:pt x="579" y="1000"/>
                  <a:pt x="500" y="1079"/>
                  <a:pt x="500" y="1176"/>
                </a:cubicBezTo>
                <a:cubicBezTo>
                  <a:pt x="500" y="2074"/>
                  <a:pt x="500" y="2074"/>
                  <a:pt x="500" y="2074"/>
                </a:cubicBezTo>
                <a:cubicBezTo>
                  <a:pt x="500" y="2171"/>
                  <a:pt x="579" y="2250"/>
                  <a:pt x="676" y="2250"/>
                </a:cubicBezTo>
                <a:cubicBezTo>
                  <a:pt x="2324" y="2250"/>
                  <a:pt x="2324" y="2250"/>
                  <a:pt x="2324" y="2250"/>
                </a:cubicBezTo>
                <a:cubicBezTo>
                  <a:pt x="2421" y="2250"/>
                  <a:pt x="2500" y="2171"/>
                  <a:pt x="2500" y="2074"/>
                </a:cubicBezTo>
                <a:close/>
                <a:moveTo>
                  <a:pt x="3000" y="3875"/>
                </a:moveTo>
                <a:cubicBezTo>
                  <a:pt x="3000" y="2958"/>
                  <a:pt x="3000" y="2958"/>
                  <a:pt x="3000" y="2958"/>
                </a:cubicBezTo>
                <a:cubicBezTo>
                  <a:pt x="3000" y="2843"/>
                  <a:pt x="2907" y="2750"/>
                  <a:pt x="2792" y="2750"/>
                </a:cubicBezTo>
                <a:cubicBezTo>
                  <a:pt x="208" y="2750"/>
                  <a:pt x="208" y="2750"/>
                  <a:pt x="208" y="2750"/>
                </a:cubicBezTo>
                <a:cubicBezTo>
                  <a:pt x="93" y="2750"/>
                  <a:pt x="0" y="2843"/>
                  <a:pt x="0" y="2958"/>
                </a:cubicBezTo>
                <a:cubicBezTo>
                  <a:pt x="0" y="3875"/>
                  <a:pt x="0" y="3875"/>
                  <a:pt x="0" y="3875"/>
                </a:cubicBezTo>
                <a:moveTo>
                  <a:pt x="1000" y="2250"/>
                </a:moveTo>
                <a:cubicBezTo>
                  <a:pt x="1000" y="2750"/>
                  <a:pt x="1000" y="2750"/>
                  <a:pt x="1000" y="2750"/>
                </a:cubicBezTo>
                <a:moveTo>
                  <a:pt x="1500" y="500"/>
                </a:moveTo>
                <a:cubicBezTo>
                  <a:pt x="1500" y="1000"/>
                  <a:pt x="1500" y="1000"/>
                  <a:pt x="1500" y="1000"/>
                </a:cubicBezTo>
                <a:moveTo>
                  <a:pt x="2000" y="2250"/>
                </a:moveTo>
                <a:cubicBezTo>
                  <a:pt x="2000" y="2750"/>
                  <a:pt x="2000" y="2750"/>
                  <a:pt x="2000" y="2750"/>
                </a:cubicBezTo>
                <a:moveTo>
                  <a:pt x="875" y="1500"/>
                </a:moveTo>
                <a:cubicBezTo>
                  <a:pt x="1125" y="1500"/>
                  <a:pt x="1125" y="1500"/>
                  <a:pt x="1125" y="1500"/>
                </a:cubicBezTo>
                <a:moveTo>
                  <a:pt x="1875" y="1500"/>
                </a:moveTo>
                <a:cubicBezTo>
                  <a:pt x="2125" y="1500"/>
                  <a:pt x="2125" y="1500"/>
                  <a:pt x="2125" y="1500"/>
                </a:cubicBezTo>
                <a:moveTo>
                  <a:pt x="381" y="1375"/>
                </a:moveTo>
                <a:cubicBezTo>
                  <a:pt x="381" y="1875"/>
                  <a:pt x="381" y="1875"/>
                  <a:pt x="381" y="1875"/>
                </a:cubicBezTo>
                <a:moveTo>
                  <a:pt x="2624" y="1375"/>
                </a:moveTo>
                <a:cubicBezTo>
                  <a:pt x="2624" y="1875"/>
                  <a:pt x="2624" y="1875"/>
                  <a:pt x="2624" y="1875"/>
                </a:cubicBezTo>
              </a:path>
            </a:pathLst>
          </a:custGeom>
          <a:noFill/>
          <a:ln w="15875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" name="Graphic 13" descr="Network">
            <a:extLst>
              <a:ext uri="{FF2B5EF4-FFF2-40B4-BE49-F238E27FC236}">
                <a16:creationId xmlns:a16="http://schemas.microsoft.com/office/drawing/2014/main" id="{7DBC1FC8-99D8-4C11-B87D-58A438499C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40868" y="5158339"/>
            <a:ext cx="427479" cy="427479"/>
          </a:xfrm>
          <a:prstGeom prst="rect">
            <a:avLst/>
          </a:prstGeom>
        </p:spPr>
      </p:pic>
      <p:pic>
        <p:nvPicPr>
          <p:cNvPr id="124" name="Picture 12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89FC0BDA-1F1C-4BF7-B198-1366C06534A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62176" y="6263592"/>
            <a:ext cx="1281612" cy="272843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321EEF7A-4987-43A2-9D9E-796F497FFD55}"/>
              </a:ext>
            </a:extLst>
          </p:cNvPr>
          <p:cNvSpPr txBox="1"/>
          <p:nvPr/>
        </p:nvSpPr>
        <p:spPr>
          <a:xfrm>
            <a:off x="8633817" y="4146364"/>
            <a:ext cx="520164" cy="1425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Dispatch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C4C84C9-6CA2-4A8C-B96B-AC9D30CFB20A}"/>
              </a:ext>
            </a:extLst>
          </p:cNvPr>
          <p:cNvCxnSpPr>
            <a:cxnSpLocks/>
          </p:cNvCxnSpPr>
          <p:nvPr/>
        </p:nvCxnSpPr>
        <p:spPr>
          <a:xfrm flipV="1">
            <a:off x="7550475" y="3759110"/>
            <a:ext cx="1028226" cy="2921"/>
          </a:xfrm>
          <a:prstGeom prst="lin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ED408B-833C-4120-AF51-32541F0CC12B}"/>
              </a:ext>
            </a:extLst>
          </p:cNvPr>
          <p:cNvGrpSpPr/>
          <p:nvPr/>
        </p:nvGrpSpPr>
        <p:grpSpPr>
          <a:xfrm>
            <a:off x="8561015" y="3544320"/>
            <a:ext cx="557152" cy="557152"/>
            <a:chOff x="8561015" y="3544320"/>
            <a:chExt cx="557152" cy="557152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67C6B1E-73A3-4E6A-A5D0-D1588A8BE977}"/>
                </a:ext>
              </a:extLst>
            </p:cNvPr>
            <p:cNvSpPr/>
            <p:nvPr/>
          </p:nvSpPr>
          <p:spPr bwMode="auto">
            <a:xfrm rot="2765178">
              <a:off x="8561015" y="3544320"/>
              <a:ext cx="557152" cy="5571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BD3F43-75B0-4A54-9E5C-0E8504C93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flipV="1">
              <a:off x="8635744" y="3643520"/>
              <a:ext cx="388798" cy="372755"/>
            </a:xfrm>
            <a:prstGeom prst="rect">
              <a:avLst/>
            </a:prstGeom>
          </p:spPr>
        </p:pic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9260CD3E-3608-4FCA-A943-CC6ECCAB356E}"/>
              </a:ext>
            </a:extLst>
          </p:cNvPr>
          <p:cNvSpPr txBox="1"/>
          <p:nvPr/>
        </p:nvSpPr>
        <p:spPr>
          <a:xfrm>
            <a:off x="9829944" y="1223342"/>
            <a:ext cx="2066341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Business Process</a:t>
            </a:r>
          </a:p>
        </p:txBody>
      </p:sp>
    </p:spTree>
    <p:extLst>
      <p:ext uri="{BB962C8B-B14F-4D97-AF65-F5344CB8AC3E}">
        <p14:creationId xmlns:p14="http://schemas.microsoft.com/office/powerpoint/2010/main" val="42188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75" grpId="0" animBg="1"/>
      <p:bldP spid="172" grpId="0" animBg="1"/>
      <p:bldP spid="71" grpId="0" animBg="1"/>
      <p:bldP spid="25" grpId="0" animBg="1"/>
      <p:bldP spid="2" grpId="0" animBg="1"/>
      <p:bldP spid="4" grpId="0"/>
      <p:bldP spid="6" grpId="0"/>
      <p:bldP spid="7" grpId="0"/>
      <p:bldP spid="8" grpId="0"/>
      <p:bldP spid="16" grpId="0" animBg="1"/>
      <p:bldP spid="17" grpId="0" animBg="1"/>
      <p:bldP spid="18" grpId="0" animBg="1"/>
      <p:bldP spid="19" grpId="0"/>
      <p:bldP spid="20" grpId="0"/>
      <p:bldP spid="21" grpId="0"/>
      <p:bldP spid="23" grpId="0"/>
      <p:bldP spid="28" grpId="0" animBg="1"/>
      <p:bldP spid="29" grpId="0" animBg="1"/>
      <p:bldP spid="38" grpId="0" animBg="1"/>
      <p:bldP spid="37" grpId="0" animBg="1"/>
      <p:bldP spid="39" grpId="0"/>
      <p:bldP spid="43" grpId="0" animBg="1"/>
      <p:bldP spid="49" grpId="0" animBg="1"/>
      <p:bldP spid="55" grpId="0" animBg="1"/>
      <p:bldP spid="67" grpId="0" animBg="1"/>
      <p:bldP spid="68" grpId="0"/>
      <p:bldP spid="72" grpId="0"/>
      <p:bldP spid="73" grpId="0"/>
      <p:bldP spid="74" grpId="0" animBg="1"/>
      <p:bldP spid="78" grpId="0"/>
      <p:bldP spid="79" grpId="0" animBg="1"/>
      <p:bldP spid="82" grpId="0" animBg="1"/>
      <p:bldP spid="58" grpId="0" animBg="1"/>
      <p:bldP spid="100" grpId="0"/>
      <p:bldP spid="84" grpId="0" animBg="1"/>
      <p:bldP spid="97" grpId="0" animBg="1"/>
      <p:bldP spid="108" grpId="0"/>
      <p:bldP spid="117" grpId="0"/>
      <p:bldP spid="118" grpId="0"/>
      <p:bldP spid="123" grpId="0"/>
      <p:bldP spid="153" grpId="0"/>
      <p:bldP spid="128" grpId="0" animBg="1"/>
      <p:bldP spid="109" grpId="0"/>
      <p:bldP spid="146" grpId="0"/>
      <p:bldP spid="147" grpId="0" animBg="1"/>
      <p:bldP spid="120" grpId="0" animBg="1"/>
      <p:bldP spid="139" grpId="0"/>
      <p:bldP spid="173" grpId="0"/>
    </p:bldLst>
  </p:timing>
</p:sld>
</file>

<file path=ppt/slides/slide40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44517" y="424238"/>
            <a:ext cx="11018520" cy="1107996"/>
          </a:xfrm>
        </p:spPr>
        <p:txBody>
          <a:bodyPr/>
          <a:lstStyle/>
          <a:p>
            <a:r>
              <a:rPr lang="en-US"/>
              <a:t>Create a Conversation with Bot Service</a:t>
            </a:r>
            <a:br>
              <a:rPr lang="en-US" spc="0">
                <a:ln>
                  <a:noFill/>
                </a:ln>
                <a:solidFill>
                  <a:srgbClr val="1A1A1A"/>
                </a:solidFill>
              </a:rPr>
            </a:b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E814A-3659-104E-BD39-1915FE21C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78"/>
          <a:stretch/>
        </p:blipFill>
        <p:spPr>
          <a:xfrm>
            <a:off x="1120397" y="1954463"/>
            <a:ext cx="9686148" cy="1338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06F9DF-390E-4945-879B-7AE0DDF7643D}"/>
              </a:ext>
            </a:extLst>
          </p:cNvPr>
          <p:cNvSpPr txBox="1"/>
          <p:nvPr/>
        </p:nvSpPr>
        <p:spPr>
          <a:xfrm>
            <a:off x="2234274" y="3256253"/>
            <a:ext cx="1915806" cy="1197892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marL="0" marR="0" lvl="0" indent="0" algn="ctr" defTabSz="457112" rtl="0" eaLnBrk="1" fontAlgn="auto" latinLnBrk="0" hangingPunct="0">
              <a:lnSpc>
                <a:spcPts val="24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Build</a:t>
            </a:r>
          </a:p>
          <a:p>
            <a:pPr marL="0" marR="0" lvl="0" indent="0" algn="ctr" defTabSz="457112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30480" marR="0" lvl="0" indent="0" algn="ctr" defTabSz="457112" rtl="0" eaLnBrk="1" fontAlgn="auto" latinLnBrk="0" hangingPunct="0">
              <a:lnSpc>
                <a:spcPts val="24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1DDF63-B8DB-7A43-8584-53702612FB70}"/>
              </a:ext>
            </a:extLst>
          </p:cNvPr>
          <p:cNvSpPr txBox="1"/>
          <p:nvPr/>
        </p:nvSpPr>
        <p:spPr>
          <a:xfrm>
            <a:off x="595779" y="3256253"/>
            <a:ext cx="1598871" cy="1505669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marL="0" marR="0" lvl="0" indent="0" algn="ctr" defTabSz="1043394" rtl="0" eaLnBrk="1" fontAlgn="auto" latinLnBrk="0" hangingPunct="1">
              <a:lnSpc>
                <a:spcPts val="24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Plan</a:t>
            </a:r>
          </a:p>
          <a:p>
            <a:pPr marL="0" marR="0" lvl="0" indent="0" algn="ctr" defTabSz="104339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31115" marR="0" lvl="0" indent="0" algn="ctr" defTabSz="914367" rtl="0" eaLnBrk="1" fontAlgn="auto" latinLnBrk="0" hangingPunct="1">
              <a:lnSpc>
                <a:spcPts val="24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ctr" defTabSz="914367" rtl="0" eaLnBrk="1" fontAlgn="auto" latinLnBrk="0" hangingPunct="1">
              <a:lnSpc>
                <a:spcPts val="242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C4E8F2F-389D-4F1B-BD7A-95E95F014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517" y="1048977"/>
            <a:ext cx="11464933" cy="307777"/>
          </a:xfrm>
        </p:spPr>
        <p:txBody>
          <a:bodyPr/>
          <a:lstStyle/>
          <a:p>
            <a:r>
              <a:rPr lang="en-US" sz="2000"/>
              <a:t>Comprehensive framework for the lifecycle of your project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ECBAB3-4D5B-0A4E-997D-8A89198E84C2}"/>
              </a:ext>
            </a:extLst>
          </p:cNvPr>
          <p:cNvSpPr txBox="1"/>
          <p:nvPr/>
        </p:nvSpPr>
        <p:spPr>
          <a:xfrm>
            <a:off x="4032551" y="3256253"/>
            <a:ext cx="1915806" cy="1197892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ts val="24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Test</a:t>
            </a:r>
          </a:p>
          <a:p>
            <a:pPr marL="0" marR="0" lvl="0" indent="0" algn="ctr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Segoe UI"/>
            </a:endParaRPr>
          </a:p>
          <a:p>
            <a:pPr marL="30480" marR="0" lvl="0" indent="0" algn="ctr" defTabSz="457112" rtl="0" eaLnBrk="1" fontAlgn="auto" latinLnBrk="0" hangingPunct="0">
              <a:lnSpc>
                <a:spcPts val="24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33AC05-893F-CF49-8EFC-288D0E66BF75}"/>
              </a:ext>
            </a:extLst>
          </p:cNvPr>
          <p:cNvSpPr txBox="1"/>
          <p:nvPr/>
        </p:nvSpPr>
        <p:spPr>
          <a:xfrm>
            <a:off x="5897328" y="3256253"/>
            <a:ext cx="1915806" cy="886268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ts val="24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Publish</a:t>
            </a:r>
          </a:p>
          <a:p>
            <a:pPr marL="0" marR="0" lvl="0" indent="0" algn="ctr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B76C2E-57AA-2340-813A-EDCF21CE4E47}"/>
              </a:ext>
            </a:extLst>
          </p:cNvPr>
          <p:cNvSpPr txBox="1"/>
          <p:nvPr/>
        </p:nvSpPr>
        <p:spPr>
          <a:xfrm>
            <a:off x="7762105" y="3256253"/>
            <a:ext cx="1915806" cy="886268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marL="0" marR="0" lvl="0" indent="0" algn="ctr" defTabSz="1043394" rtl="0" eaLnBrk="1" fontAlgn="auto" latinLnBrk="0" hangingPunct="1">
              <a:lnSpc>
                <a:spcPts val="24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Connect</a:t>
            </a:r>
          </a:p>
          <a:p>
            <a:pPr marL="0" marR="0" lvl="0" indent="0" algn="ctr" defTabSz="104339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CE66A7-A083-CB42-9428-4E29AD3A349B}"/>
              </a:ext>
            </a:extLst>
          </p:cNvPr>
          <p:cNvSpPr txBox="1"/>
          <p:nvPr/>
        </p:nvSpPr>
        <p:spPr>
          <a:xfrm>
            <a:off x="9453078" y="3256253"/>
            <a:ext cx="1915806" cy="886268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marL="0" marR="0" lvl="0" indent="0" algn="ctr" defTabSz="1043394" rtl="0" eaLnBrk="1" fontAlgn="auto" latinLnBrk="0" hangingPunct="1">
              <a:lnSpc>
                <a:spcPts val="24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Evaluate</a:t>
            </a:r>
          </a:p>
          <a:p>
            <a:pPr marL="0" marR="0" lvl="0" indent="0" algn="ctr" defTabSz="104339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725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5F628DCA-A562-46EF-86CE-535707830331}"/>
              </a:ext>
            </a:extLst>
          </p:cNvPr>
          <p:cNvSpPr/>
          <p:nvPr/>
        </p:nvSpPr>
        <p:spPr bwMode="auto">
          <a:xfrm>
            <a:off x="4281408" y="1721539"/>
            <a:ext cx="5383041" cy="3643282"/>
          </a:xfrm>
          <a:prstGeom prst="rect">
            <a:avLst/>
          </a:prstGeom>
          <a:solidFill>
            <a:schemeClr val="bg1">
              <a:lumMod val="75000"/>
              <a:alpha val="62000"/>
            </a:schemeClr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13CBB39-1601-45D7-8753-B0FDE9723077}"/>
              </a:ext>
            </a:extLst>
          </p:cNvPr>
          <p:cNvSpPr/>
          <p:nvPr/>
        </p:nvSpPr>
        <p:spPr bwMode="auto">
          <a:xfrm>
            <a:off x="10211684" y="2984408"/>
            <a:ext cx="1337167" cy="33577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1049005-9633-4D22-826B-41036AF891A5}"/>
              </a:ext>
            </a:extLst>
          </p:cNvPr>
          <p:cNvSpPr/>
          <p:nvPr/>
        </p:nvSpPr>
        <p:spPr bwMode="auto">
          <a:xfrm>
            <a:off x="10212340" y="2560656"/>
            <a:ext cx="1337167" cy="33577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BD1D652-6FAB-4993-9C7D-02D774BF838F}"/>
              </a:ext>
            </a:extLst>
          </p:cNvPr>
          <p:cNvSpPr/>
          <p:nvPr/>
        </p:nvSpPr>
        <p:spPr bwMode="auto">
          <a:xfrm>
            <a:off x="10922010" y="4223010"/>
            <a:ext cx="627497" cy="627497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832C4CB-CF3C-4366-ACA3-D5ABF83853FD}"/>
              </a:ext>
            </a:extLst>
          </p:cNvPr>
          <p:cNvSpPr/>
          <p:nvPr/>
        </p:nvSpPr>
        <p:spPr bwMode="auto">
          <a:xfrm>
            <a:off x="10212340" y="4223010"/>
            <a:ext cx="627497" cy="627497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1C7203-2E62-41FA-9034-C12E8D6C64F1}"/>
              </a:ext>
            </a:extLst>
          </p:cNvPr>
          <p:cNvSpPr/>
          <p:nvPr/>
        </p:nvSpPr>
        <p:spPr bwMode="auto">
          <a:xfrm>
            <a:off x="493345" y="1728797"/>
            <a:ext cx="1568743" cy="3643282"/>
          </a:xfrm>
          <a:prstGeom prst="rect">
            <a:avLst/>
          </a:prstGeom>
          <a:noFill/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5CDB0F-CCB5-44DC-8025-463B2891B210}"/>
              </a:ext>
            </a:extLst>
          </p:cNvPr>
          <p:cNvSpPr/>
          <p:nvPr/>
        </p:nvSpPr>
        <p:spPr bwMode="auto">
          <a:xfrm>
            <a:off x="1" y="5960006"/>
            <a:ext cx="12192000" cy="888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A8166-54EE-4AB9-A292-9011578D1FF0}"/>
              </a:ext>
            </a:extLst>
          </p:cNvPr>
          <p:cNvSpPr txBox="1"/>
          <p:nvPr/>
        </p:nvSpPr>
        <p:spPr>
          <a:xfrm>
            <a:off x="3271623" y="6150878"/>
            <a:ext cx="1000097" cy="479745"/>
          </a:xfrm>
          <a:prstGeom prst="rect">
            <a:avLst/>
          </a:prstGeom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Security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D90A0-6E41-4611-AE39-3A3D5DBF5D48}"/>
              </a:ext>
            </a:extLst>
          </p:cNvPr>
          <p:cNvSpPr txBox="1"/>
          <p:nvPr/>
        </p:nvSpPr>
        <p:spPr>
          <a:xfrm>
            <a:off x="4672520" y="6150878"/>
            <a:ext cx="1017383" cy="479745"/>
          </a:xfrm>
          <a:prstGeom prst="rect">
            <a:avLst/>
          </a:prstGeom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605235-EB03-4476-BC9D-8F55C61D34CA}"/>
              </a:ext>
            </a:extLst>
          </p:cNvPr>
          <p:cNvSpPr txBox="1"/>
          <p:nvPr/>
        </p:nvSpPr>
        <p:spPr>
          <a:xfrm>
            <a:off x="6096204" y="6150878"/>
            <a:ext cx="1048814" cy="479745"/>
          </a:xfrm>
          <a:prstGeom prst="rect">
            <a:avLst/>
          </a:prstGeom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Auditing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42E1A-C3F0-4B67-A0DF-7676E7C5A88A}"/>
              </a:ext>
            </a:extLst>
          </p:cNvPr>
          <p:cNvSpPr txBox="1"/>
          <p:nvPr/>
        </p:nvSpPr>
        <p:spPr>
          <a:xfrm>
            <a:off x="7567724" y="6150878"/>
            <a:ext cx="1248959" cy="479745"/>
          </a:xfrm>
          <a:prstGeom prst="rect">
            <a:avLst/>
          </a:prstGeom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Integration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B03883-3273-46F8-9B29-D7CAB6958102}"/>
              </a:ext>
            </a:extLst>
          </p:cNvPr>
          <p:cNvGrpSpPr/>
          <p:nvPr/>
        </p:nvGrpSpPr>
        <p:grpSpPr>
          <a:xfrm>
            <a:off x="4495985" y="6224069"/>
            <a:ext cx="2866475" cy="333554"/>
            <a:chOff x="4008437" y="6282761"/>
            <a:chExt cx="2923954" cy="4901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B3E32C9-6683-410B-974F-50CA87F54DBD}"/>
                </a:ext>
              </a:extLst>
            </p:cNvPr>
            <p:cNvCxnSpPr/>
            <p:nvPr/>
          </p:nvCxnSpPr>
          <p:spPr>
            <a:xfrm>
              <a:off x="4008437" y="6282761"/>
              <a:ext cx="0" cy="490179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0139C-615B-4A64-96DC-ACCD5805BA37}"/>
                </a:ext>
              </a:extLst>
            </p:cNvPr>
            <p:cNvCxnSpPr/>
            <p:nvPr/>
          </p:nvCxnSpPr>
          <p:spPr>
            <a:xfrm>
              <a:off x="5486363" y="6282761"/>
              <a:ext cx="0" cy="490179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00DEB3-88C5-48BF-A9A9-4DCBE56E7CCF}"/>
                </a:ext>
              </a:extLst>
            </p:cNvPr>
            <p:cNvCxnSpPr/>
            <p:nvPr/>
          </p:nvCxnSpPr>
          <p:spPr>
            <a:xfrm>
              <a:off x="6932391" y="6282761"/>
              <a:ext cx="0" cy="490179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peech_2">
            <a:extLst>
              <a:ext uri="{FF2B5EF4-FFF2-40B4-BE49-F238E27FC236}">
                <a16:creationId xmlns:a16="http://schemas.microsoft.com/office/drawing/2014/main" id="{B0930224-CD0A-4FF8-9490-B092A006CA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24325" y="2233767"/>
            <a:ext cx="302429" cy="295540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19050" cap="sq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people_11">
            <a:extLst>
              <a:ext uri="{FF2B5EF4-FFF2-40B4-BE49-F238E27FC236}">
                <a16:creationId xmlns:a16="http://schemas.microsoft.com/office/drawing/2014/main" id="{BCAEB8DA-CD81-4ADB-9B9F-205D4615495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29264" y="3218019"/>
            <a:ext cx="297489" cy="285683"/>
          </a:xfrm>
          <a:custGeom>
            <a:avLst/>
            <a:gdLst>
              <a:gd name="T0" fmla="*/ 72 w 348"/>
              <a:gd name="T1" fmla="*/ 196 h 334"/>
              <a:gd name="T2" fmla="*/ 128 w 348"/>
              <a:gd name="T3" fmla="*/ 140 h 334"/>
              <a:gd name="T4" fmla="*/ 184 w 348"/>
              <a:gd name="T5" fmla="*/ 196 h 334"/>
              <a:gd name="T6" fmla="*/ 128 w 348"/>
              <a:gd name="T7" fmla="*/ 252 h 334"/>
              <a:gd name="T8" fmla="*/ 72 w 348"/>
              <a:gd name="T9" fmla="*/ 196 h 334"/>
              <a:gd name="T10" fmla="*/ 210 w 348"/>
              <a:gd name="T11" fmla="*/ 334 h 334"/>
              <a:gd name="T12" fmla="*/ 128 w 348"/>
              <a:gd name="T13" fmla="*/ 252 h 334"/>
              <a:gd name="T14" fmla="*/ 47 w 348"/>
              <a:gd name="T15" fmla="*/ 334 h 334"/>
              <a:gd name="T16" fmla="*/ 265 w 348"/>
              <a:gd name="T17" fmla="*/ 118 h 334"/>
              <a:gd name="T18" fmla="*/ 321 w 348"/>
              <a:gd name="T19" fmla="*/ 62 h 334"/>
              <a:gd name="T20" fmla="*/ 265 w 348"/>
              <a:gd name="T21" fmla="*/ 6 h 334"/>
              <a:gd name="T22" fmla="*/ 209 w 348"/>
              <a:gd name="T23" fmla="*/ 62 h 334"/>
              <a:gd name="T24" fmla="*/ 265 w 348"/>
              <a:gd name="T25" fmla="*/ 118 h 334"/>
              <a:gd name="T26" fmla="*/ 348 w 348"/>
              <a:gd name="T27" fmla="*/ 200 h 334"/>
              <a:gd name="T28" fmla="*/ 266 w 348"/>
              <a:gd name="T29" fmla="*/ 118 h 334"/>
              <a:gd name="T30" fmla="*/ 184 w 348"/>
              <a:gd name="T31" fmla="*/ 200 h 334"/>
              <a:gd name="T32" fmla="*/ 141 w 348"/>
              <a:gd name="T33" fmla="*/ 71 h 334"/>
              <a:gd name="T34" fmla="*/ 141 w 348"/>
              <a:gd name="T35" fmla="*/ 31 h 334"/>
              <a:gd name="T36" fmla="*/ 110 w 348"/>
              <a:gd name="T37" fmla="*/ 0 h 334"/>
              <a:gd name="T38" fmla="*/ 29 w 348"/>
              <a:gd name="T39" fmla="*/ 0 h 334"/>
              <a:gd name="T40" fmla="*/ 29 w 348"/>
              <a:gd name="T41" fmla="*/ 0 h 334"/>
              <a:gd name="T42" fmla="*/ 0 w 348"/>
              <a:gd name="T43" fmla="*/ 31 h 334"/>
              <a:gd name="T44" fmla="*/ 0 w 348"/>
              <a:gd name="T45" fmla="*/ 71 h 334"/>
              <a:gd name="T46" fmla="*/ 0 w 348"/>
              <a:gd name="T47" fmla="*/ 71 h 334"/>
              <a:gd name="T48" fmla="*/ 29 w 348"/>
              <a:gd name="T49" fmla="*/ 102 h 334"/>
              <a:gd name="T50" fmla="*/ 29 w 348"/>
              <a:gd name="T51" fmla="*/ 102 h 334"/>
              <a:gd name="T52" fmla="*/ 110 w 348"/>
              <a:gd name="T53" fmla="*/ 102 h 334"/>
              <a:gd name="T54" fmla="*/ 179 w 348"/>
              <a:gd name="T55" fmla="*/ 102 h 334"/>
              <a:gd name="T56" fmla="*/ 141 w 348"/>
              <a:gd name="T57" fmla="*/ 71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48" h="334">
                <a:moveTo>
                  <a:pt x="72" y="196"/>
                </a:moveTo>
                <a:cubicBezTo>
                  <a:pt x="72" y="165"/>
                  <a:pt x="97" y="140"/>
                  <a:pt x="128" y="140"/>
                </a:cubicBezTo>
                <a:cubicBezTo>
                  <a:pt x="159" y="140"/>
                  <a:pt x="184" y="165"/>
                  <a:pt x="184" y="196"/>
                </a:cubicBezTo>
                <a:cubicBezTo>
                  <a:pt x="184" y="227"/>
                  <a:pt x="159" y="252"/>
                  <a:pt x="128" y="252"/>
                </a:cubicBezTo>
                <a:cubicBezTo>
                  <a:pt x="97" y="252"/>
                  <a:pt x="72" y="227"/>
                  <a:pt x="72" y="196"/>
                </a:cubicBezTo>
                <a:close/>
                <a:moveTo>
                  <a:pt x="210" y="334"/>
                </a:moveTo>
                <a:cubicBezTo>
                  <a:pt x="210" y="289"/>
                  <a:pt x="173" y="252"/>
                  <a:pt x="128" y="252"/>
                </a:cubicBezTo>
                <a:cubicBezTo>
                  <a:pt x="83" y="252"/>
                  <a:pt x="47" y="289"/>
                  <a:pt x="47" y="334"/>
                </a:cubicBezTo>
                <a:moveTo>
                  <a:pt x="265" y="118"/>
                </a:moveTo>
                <a:cubicBezTo>
                  <a:pt x="296" y="118"/>
                  <a:pt x="321" y="93"/>
                  <a:pt x="321" y="62"/>
                </a:cubicBezTo>
                <a:cubicBezTo>
                  <a:pt x="321" y="31"/>
                  <a:pt x="296" y="6"/>
                  <a:pt x="265" y="6"/>
                </a:cubicBezTo>
                <a:cubicBezTo>
                  <a:pt x="234" y="6"/>
                  <a:pt x="209" y="31"/>
                  <a:pt x="209" y="62"/>
                </a:cubicBezTo>
                <a:cubicBezTo>
                  <a:pt x="209" y="93"/>
                  <a:pt x="234" y="118"/>
                  <a:pt x="265" y="118"/>
                </a:cubicBezTo>
                <a:close/>
                <a:moveTo>
                  <a:pt x="348" y="200"/>
                </a:moveTo>
                <a:cubicBezTo>
                  <a:pt x="348" y="155"/>
                  <a:pt x="311" y="118"/>
                  <a:pt x="266" y="118"/>
                </a:cubicBezTo>
                <a:cubicBezTo>
                  <a:pt x="221" y="118"/>
                  <a:pt x="184" y="155"/>
                  <a:pt x="184" y="200"/>
                </a:cubicBezTo>
                <a:moveTo>
                  <a:pt x="141" y="71"/>
                </a:moveTo>
                <a:cubicBezTo>
                  <a:pt x="141" y="31"/>
                  <a:pt x="141" y="31"/>
                  <a:pt x="141" y="31"/>
                </a:cubicBezTo>
                <a:cubicBezTo>
                  <a:pt x="141" y="14"/>
                  <a:pt x="127" y="0"/>
                  <a:pt x="11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3" y="1"/>
                  <a:pt x="0" y="15"/>
                  <a:pt x="0" y="3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88"/>
                  <a:pt x="13" y="101"/>
                  <a:pt x="29" y="102"/>
                </a:cubicBezTo>
                <a:cubicBezTo>
                  <a:pt x="29" y="102"/>
                  <a:pt x="29" y="102"/>
                  <a:pt x="29" y="102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79" y="102"/>
                  <a:pt x="179" y="102"/>
                  <a:pt x="179" y="102"/>
                </a:cubicBezTo>
                <a:lnTo>
                  <a:pt x="141" y="71"/>
                </a:lnTo>
                <a:close/>
              </a:path>
            </a:pathLst>
          </a:custGeom>
          <a:noFill/>
          <a:ln w="19050" cap="sq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camera">
            <a:extLst>
              <a:ext uri="{FF2B5EF4-FFF2-40B4-BE49-F238E27FC236}">
                <a16:creationId xmlns:a16="http://schemas.microsoft.com/office/drawing/2014/main" id="{88AC7E1B-5546-4580-9895-7F4D2A0401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28678" y="4361106"/>
            <a:ext cx="298075" cy="238969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sq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89110-7756-4409-A23D-5CA0C1E50BB8}"/>
              </a:ext>
            </a:extLst>
          </p:cNvPr>
          <p:cNvSpPr txBox="1"/>
          <p:nvPr/>
        </p:nvSpPr>
        <p:spPr>
          <a:xfrm>
            <a:off x="961533" y="2499108"/>
            <a:ext cx="632369" cy="43901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FF019C-AA61-496A-94C8-F10C7375AC04}"/>
              </a:ext>
            </a:extLst>
          </p:cNvPr>
          <p:cNvSpPr txBox="1"/>
          <p:nvPr/>
        </p:nvSpPr>
        <p:spPr>
          <a:xfrm>
            <a:off x="871172" y="3453651"/>
            <a:ext cx="813089" cy="43901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Speech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8B85D7-8182-42BE-97A6-F6E2A6114C44}"/>
              </a:ext>
            </a:extLst>
          </p:cNvPr>
          <p:cNvSpPr txBox="1"/>
          <p:nvPr/>
        </p:nvSpPr>
        <p:spPr>
          <a:xfrm>
            <a:off x="900244" y="4525525"/>
            <a:ext cx="754945" cy="43901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C5BD6F-C433-48AF-9065-D1ECD7227895}"/>
              </a:ext>
            </a:extLst>
          </p:cNvPr>
          <p:cNvSpPr txBox="1"/>
          <p:nvPr/>
        </p:nvSpPr>
        <p:spPr>
          <a:xfrm>
            <a:off x="493345" y="1262641"/>
            <a:ext cx="1568743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User</a:t>
            </a: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Input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70597B-DBC5-4025-B62A-E9304DEB47EE}"/>
              </a:ext>
            </a:extLst>
          </p:cNvPr>
          <p:cNvSpPr/>
          <p:nvPr/>
        </p:nvSpPr>
        <p:spPr bwMode="auto">
          <a:xfrm>
            <a:off x="2380007" y="1728797"/>
            <a:ext cx="1568743" cy="3643282"/>
          </a:xfrm>
          <a:prstGeom prst="rect">
            <a:avLst/>
          </a:prstGeom>
          <a:noFill/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B77E114-642B-41F8-BD98-DA9BB5BD69BD}"/>
              </a:ext>
            </a:extLst>
          </p:cNvPr>
          <p:cNvSpPr/>
          <p:nvPr/>
        </p:nvSpPr>
        <p:spPr bwMode="auto">
          <a:xfrm>
            <a:off x="2885802" y="5115707"/>
            <a:ext cx="557152" cy="55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C4C0541-6ECB-46ED-A675-72E7983D55B1}"/>
              </a:ext>
            </a:extLst>
          </p:cNvPr>
          <p:cNvSpPr/>
          <p:nvPr/>
        </p:nvSpPr>
        <p:spPr bwMode="auto">
          <a:xfrm>
            <a:off x="999141" y="5115707"/>
            <a:ext cx="557152" cy="55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people_4">
            <a:extLst>
              <a:ext uri="{FF2B5EF4-FFF2-40B4-BE49-F238E27FC236}">
                <a16:creationId xmlns:a16="http://schemas.microsoft.com/office/drawing/2014/main" id="{972D97FB-3D30-4BB1-8EA2-B29839108EB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61803" y="5264693"/>
            <a:ext cx="231827" cy="259179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91DB33-2C19-450B-8F26-AF590F7183C8}"/>
              </a:ext>
            </a:extLst>
          </p:cNvPr>
          <p:cNvSpPr txBox="1"/>
          <p:nvPr/>
        </p:nvSpPr>
        <p:spPr>
          <a:xfrm>
            <a:off x="2373826" y="1262641"/>
            <a:ext cx="1581104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Channels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5A2FF3D-D4BC-4E36-A715-05F59567B694}"/>
              </a:ext>
            </a:extLst>
          </p:cNvPr>
          <p:cNvSpPr/>
          <p:nvPr/>
        </p:nvSpPr>
        <p:spPr bwMode="auto">
          <a:xfrm>
            <a:off x="9999617" y="1728797"/>
            <a:ext cx="1744170" cy="3643282"/>
          </a:xfrm>
          <a:prstGeom prst="rect">
            <a:avLst/>
          </a:prstGeom>
          <a:noFill/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89F4CA9-9037-40E3-AD3E-4022F787BD88}"/>
              </a:ext>
            </a:extLst>
          </p:cNvPr>
          <p:cNvSpPr/>
          <p:nvPr/>
        </p:nvSpPr>
        <p:spPr bwMode="auto">
          <a:xfrm>
            <a:off x="10606647" y="5115707"/>
            <a:ext cx="557152" cy="55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38B613-D258-424B-93AF-C9B9654CA8A3}"/>
              </a:ext>
            </a:extLst>
          </p:cNvPr>
          <p:cNvSpPr txBox="1"/>
          <p:nvPr/>
        </p:nvSpPr>
        <p:spPr>
          <a:xfrm>
            <a:off x="9802931" y="1262641"/>
            <a:ext cx="2066341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Business Process</a:t>
            </a:r>
          </a:p>
        </p:txBody>
      </p:sp>
      <p:sp>
        <p:nvSpPr>
          <p:cNvPr id="55" name="Trackers_EADF">
            <a:extLst>
              <a:ext uri="{FF2B5EF4-FFF2-40B4-BE49-F238E27FC236}">
                <a16:creationId xmlns:a16="http://schemas.microsoft.com/office/drawing/2014/main" id="{B4CE4CF8-E8AC-4B66-AE3C-ABE51B8A44E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774840" y="5243770"/>
            <a:ext cx="220767" cy="301026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2375 w 2750"/>
              <a:gd name="T33" fmla="*/ 1750 h 3750"/>
              <a:gd name="T34" fmla="*/ 1375 w 2750"/>
              <a:gd name="T35" fmla="*/ 1750 h 3750"/>
              <a:gd name="T36" fmla="*/ 2375 w 2750"/>
              <a:gd name="T37" fmla="*/ 2500 h 3750"/>
              <a:gd name="T38" fmla="*/ 1375 w 2750"/>
              <a:gd name="T39" fmla="*/ 2500 h 3750"/>
              <a:gd name="T40" fmla="*/ 2375 w 2750"/>
              <a:gd name="T41" fmla="*/ 3250 h 3750"/>
              <a:gd name="T42" fmla="*/ 1375 w 2750"/>
              <a:gd name="T43" fmla="*/ 3250 h 3750"/>
              <a:gd name="T44" fmla="*/ 500 w 2750"/>
              <a:gd name="T45" fmla="*/ 1500 h 3750"/>
              <a:gd name="T46" fmla="*/ 750 w 2750"/>
              <a:gd name="T47" fmla="*/ 1750 h 3750"/>
              <a:gd name="T48" fmla="*/ 1125 w 2750"/>
              <a:gd name="T49" fmla="*/ 1375 h 3750"/>
              <a:gd name="T50" fmla="*/ 500 w 2750"/>
              <a:gd name="T51" fmla="*/ 2250 h 3750"/>
              <a:gd name="T52" fmla="*/ 750 w 2750"/>
              <a:gd name="T53" fmla="*/ 2500 h 3750"/>
              <a:gd name="T54" fmla="*/ 1125 w 2750"/>
              <a:gd name="T55" fmla="*/ 2125 h 3750"/>
              <a:gd name="T56" fmla="*/ 500 w 2750"/>
              <a:gd name="T57" fmla="*/ 3000 h 3750"/>
              <a:gd name="T58" fmla="*/ 750 w 2750"/>
              <a:gd name="T59" fmla="*/ 3250 h 3750"/>
              <a:gd name="T60" fmla="*/ 112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2375" y="1750"/>
                </a:moveTo>
                <a:cubicBezTo>
                  <a:pt x="1375" y="1750"/>
                  <a:pt x="1375" y="1750"/>
                  <a:pt x="1375" y="1750"/>
                </a:cubicBezTo>
                <a:moveTo>
                  <a:pt x="2375" y="2500"/>
                </a:moveTo>
                <a:cubicBezTo>
                  <a:pt x="1375" y="2500"/>
                  <a:pt x="1375" y="2500"/>
                  <a:pt x="1375" y="2500"/>
                </a:cubicBezTo>
                <a:moveTo>
                  <a:pt x="23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500" y="1500"/>
                </a:moveTo>
                <a:cubicBezTo>
                  <a:pt x="750" y="1750"/>
                  <a:pt x="750" y="1750"/>
                  <a:pt x="750" y="1750"/>
                </a:cubicBezTo>
                <a:cubicBezTo>
                  <a:pt x="1125" y="1375"/>
                  <a:pt x="1125" y="1375"/>
                  <a:pt x="1125" y="1375"/>
                </a:cubicBezTo>
                <a:moveTo>
                  <a:pt x="500" y="2250"/>
                </a:moveTo>
                <a:cubicBezTo>
                  <a:pt x="750" y="2500"/>
                  <a:pt x="750" y="2500"/>
                  <a:pt x="750" y="2500"/>
                </a:cubicBezTo>
                <a:cubicBezTo>
                  <a:pt x="1125" y="2125"/>
                  <a:pt x="1125" y="2125"/>
                  <a:pt x="1125" y="2125"/>
                </a:cubicBezTo>
                <a:moveTo>
                  <a:pt x="500" y="3000"/>
                </a:moveTo>
                <a:cubicBezTo>
                  <a:pt x="750" y="3250"/>
                  <a:pt x="750" y="3250"/>
                  <a:pt x="750" y="3250"/>
                </a:cubicBezTo>
                <a:cubicBezTo>
                  <a:pt x="1125" y="2875"/>
                  <a:pt x="1125" y="2875"/>
                  <a:pt x="1125" y="2875"/>
                </a:cubicBezTo>
              </a:path>
            </a:pathLst>
          </a:custGeom>
          <a:noFill/>
          <a:ln w="15875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36" name="Picture 12" descr="Image result for sql logo">
            <a:extLst>
              <a:ext uri="{FF2B5EF4-FFF2-40B4-BE49-F238E27FC236}">
                <a16:creationId xmlns:a16="http://schemas.microsoft.com/office/drawing/2014/main" id="{3343F143-2136-4A36-B32B-3173F362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120" y="4338520"/>
            <a:ext cx="377939" cy="39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azure table storage logo">
            <a:extLst>
              <a:ext uri="{FF2B5EF4-FFF2-40B4-BE49-F238E27FC236}">
                <a16:creationId xmlns:a16="http://schemas.microsoft.com/office/drawing/2014/main" id="{95236328-4454-4970-B92A-83DE3725B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423" y="4314877"/>
            <a:ext cx="443762" cy="44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ws logo png">
            <a:extLst>
              <a:ext uri="{FF2B5EF4-FFF2-40B4-BE49-F238E27FC236}">
                <a16:creationId xmlns:a16="http://schemas.microsoft.com/office/drawing/2014/main" id="{C1C336DB-1FCB-4972-9A93-298B1981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670" y="2612049"/>
            <a:ext cx="561195" cy="21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building_4">
            <a:extLst>
              <a:ext uri="{FF2B5EF4-FFF2-40B4-BE49-F238E27FC236}">
                <a16:creationId xmlns:a16="http://schemas.microsoft.com/office/drawing/2014/main" id="{DC54346D-6FE1-497F-BAB2-878AA2668BF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462175" y="3045214"/>
            <a:ext cx="200229" cy="203382"/>
          </a:xfrm>
          <a:custGeom>
            <a:avLst/>
            <a:gdLst>
              <a:gd name="T0" fmla="*/ 200 w 254"/>
              <a:gd name="T1" fmla="*/ 258 h 258"/>
              <a:gd name="T2" fmla="*/ 55 w 254"/>
              <a:gd name="T3" fmla="*/ 44 h 258"/>
              <a:gd name="T4" fmla="*/ 200 w 254"/>
              <a:gd name="T5" fmla="*/ 44 h 258"/>
              <a:gd name="T6" fmla="*/ 55 w 254"/>
              <a:gd name="T7" fmla="*/ 72 h 258"/>
              <a:gd name="T8" fmla="*/ 0 w 254"/>
              <a:gd name="T9" fmla="*/ 258 h 258"/>
              <a:gd name="T10" fmla="*/ 21 w 254"/>
              <a:gd name="T11" fmla="*/ 102 h 258"/>
              <a:gd name="T12" fmla="*/ 21 w 254"/>
              <a:gd name="T13" fmla="*/ 128 h 258"/>
              <a:gd name="T14" fmla="*/ 21 w 254"/>
              <a:gd name="T15" fmla="*/ 155 h 258"/>
              <a:gd name="T16" fmla="*/ 21 w 254"/>
              <a:gd name="T17" fmla="*/ 182 h 258"/>
              <a:gd name="T18" fmla="*/ 21 w 254"/>
              <a:gd name="T19" fmla="*/ 209 h 258"/>
              <a:gd name="T20" fmla="*/ 200 w 254"/>
              <a:gd name="T21" fmla="*/ 258 h 258"/>
              <a:gd name="T22" fmla="*/ 254 w 254"/>
              <a:gd name="T23" fmla="*/ 72 h 258"/>
              <a:gd name="T24" fmla="*/ 234 w 254"/>
              <a:gd name="T25" fmla="*/ 102 h 258"/>
              <a:gd name="T26" fmla="*/ 234 w 254"/>
              <a:gd name="T27" fmla="*/ 128 h 258"/>
              <a:gd name="T28" fmla="*/ 234 w 254"/>
              <a:gd name="T29" fmla="*/ 155 h 258"/>
              <a:gd name="T30" fmla="*/ 234 w 254"/>
              <a:gd name="T31" fmla="*/ 182 h 258"/>
              <a:gd name="T32" fmla="*/ 234 w 254"/>
              <a:gd name="T33" fmla="*/ 209 h 258"/>
              <a:gd name="T34" fmla="*/ 96 w 254"/>
              <a:gd name="T35" fmla="*/ 71 h 258"/>
              <a:gd name="T36" fmla="*/ 87 w 254"/>
              <a:gd name="T37" fmla="*/ 66 h 258"/>
              <a:gd name="T38" fmla="*/ 96 w 254"/>
              <a:gd name="T39" fmla="*/ 76 h 258"/>
              <a:gd name="T40" fmla="*/ 132 w 254"/>
              <a:gd name="T41" fmla="*/ 71 h 258"/>
              <a:gd name="T42" fmla="*/ 122 w 254"/>
              <a:gd name="T43" fmla="*/ 66 h 258"/>
              <a:gd name="T44" fmla="*/ 132 w 254"/>
              <a:gd name="T45" fmla="*/ 76 h 258"/>
              <a:gd name="T46" fmla="*/ 168 w 254"/>
              <a:gd name="T47" fmla="*/ 71 h 258"/>
              <a:gd name="T48" fmla="*/ 158 w 254"/>
              <a:gd name="T49" fmla="*/ 66 h 258"/>
              <a:gd name="T50" fmla="*/ 168 w 254"/>
              <a:gd name="T51" fmla="*/ 76 h 258"/>
              <a:gd name="T52" fmla="*/ 96 w 254"/>
              <a:gd name="T53" fmla="*/ 109 h 258"/>
              <a:gd name="T54" fmla="*/ 87 w 254"/>
              <a:gd name="T55" fmla="*/ 104 h 258"/>
              <a:gd name="T56" fmla="*/ 96 w 254"/>
              <a:gd name="T57" fmla="*/ 114 h 258"/>
              <a:gd name="T58" fmla="*/ 132 w 254"/>
              <a:gd name="T59" fmla="*/ 109 h 258"/>
              <a:gd name="T60" fmla="*/ 122 w 254"/>
              <a:gd name="T61" fmla="*/ 104 h 258"/>
              <a:gd name="T62" fmla="*/ 132 w 254"/>
              <a:gd name="T63" fmla="*/ 114 h 258"/>
              <a:gd name="T64" fmla="*/ 168 w 254"/>
              <a:gd name="T65" fmla="*/ 109 h 258"/>
              <a:gd name="T66" fmla="*/ 158 w 254"/>
              <a:gd name="T67" fmla="*/ 104 h 258"/>
              <a:gd name="T68" fmla="*/ 168 w 254"/>
              <a:gd name="T69" fmla="*/ 114 h 258"/>
              <a:gd name="T70" fmla="*/ 96 w 254"/>
              <a:gd name="T71" fmla="*/ 147 h 258"/>
              <a:gd name="T72" fmla="*/ 87 w 254"/>
              <a:gd name="T73" fmla="*/ 142 h 258"/>
              <a:gd name="T74" fmla="*/ 96 w 254"/>
              <a:gd name="T75" fmla="*/ 152 h 258"/>
              <a:gd name="T76" fmla="*/ 132 w 254"/>
              <a:gd name="T77" fmla="*/ 147 h 258"/>
              <a:gd name="T78" fmla="*/ 122 w 254"/>
              <a:gd name="T79" fmla="*/ 142 h 258"/>
              <a:gd name="T80" fmla="*/ 132 w 254"/>
              <a:gd name="T81" fmla="*/ 152 h 258"/>
              <a:gd name="T82" fmla="*/ 168 w 254"/>
              <a:gd name="T83" fmla="*/ 147 h 258"/>
              <a:gd name="T84" fmla="*/ 158 w 254"/>
              <a:gd name="T85" fmla="*/ 142 h 258"/>
              <a:gd name="T86" fmla="*/ 168 w 254"/>
              <a:gd name="T87" fmla="*/ 152 h 258"/>
              <a:gd name="T88" fmla="*/ 96 w 254"/>
              <a:gd name="T89" fmla="*/ 185 h 258"/>
              <a:gd name="T90" fmla="*/ 87 w 254"/>
              <a:gd name="T91" fmla="*/ 180 h 258"/>
              <a:gd name="T92" fmla="*/ 96 w 254"/>
              <a:gd name="T93" fmla="*/ 190 h 258"/>
              <a:gd name="T94" fmla="*/ 132 w 254"/>
              <a:gd name="T95" fmla="*/ 186 h 258"/>
              <a:gd name="T96" fmla="*/ 122 w 254"/>
              <a:gd name="T97" fmla="*/ 180 h 258"/>
              <a:gd name="T98" fmla="*/ 132 w 254"/>
              <a:gd name="T99" fmla="*/ 190 h 258"/>
              <a:gd name="T100" fmla="*/ 168 w 254"/>
              <a:gd name="T101" fmla="*/ 184 h 258"/>
              <a:gd name="T102" fmla="*/ 158 w 254"/>
              <a:gd name="T103" fmla="*/ 180 h 258"/>
              <a:gd name="T104" fmla="*/ 168 w 254"/>
              <a:gd name="T105" fmla="*/ 190 h 258"/>
              <a:gd name="T106" fmla="*/ 163 w 254"/>
              <a:gd name="T107" fmla="*/ 258 h 258"/>
              <a:gd name="T108" fmla="*/ 92 w 254"/>
              <a:gd name="T109" fmla="*/ 217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54" h="258">
                <a:moveTo>
                  <a:pt x="200" y="146"/>
                </a:moveTo>
                <a:lnTo>
                  <a:pt x="200" y="258"/>
                </a:lnTo>
                <a:lnTo>
                  <a:pt x="55" y="258"/>
                </a:lnTo>
                <a:lnTo>
                  <a:pt x="55" y="44"/>
                </a:lnTo>
                <a:lnTo>
                  <a:pt x="127" y="0"/>
                </a:lnTo>
                <a:lnTo>
                  <a:pt x="200" y="44"/>
                </a:lnTo>
                <a:lnTo>
                  <a:pt x="200" y="146"/>
                </a:lnTo>
                <a:moveTo>
                  <a:pt x="55" y="72"/>
                </a:moveTo>
                <a:lnTo>
                  <a:pt x="0" y="72"/>
                </a:lnTo>
                <a:lnTo>
                  <a:pt x="0" y="258"/>
                </a:lnTo>
                <a:lnTo>
                  <a:pt x="55" y="258"/>
                </a:lnTo>
                <a:moveTo>
                  <a:pt x="21" y="102"/>
                </a:moveTo>
                <a:lnTo>
                  <a:pt x="55" y="102"/>
                </a:lnTo>
                <a:moveTo>
                  <a:pt x="21" y="128"/>
                </a:moveTo>
                <a:lnTo>
                  <a:pt x="55" y="128"/>
                </a:lnTo>
                <a:moveTo>
                  <a:pt x="21" y="155"/>
                </a:moveTo>
                <a:lnTo>
                  <a:pt x="55" y="155"/>
                </a:lnTo>
                <a:moveTo>
                  <a:pt x="21" y="182"/>
                </a:moveTo>
                <a:lnTo>
                  <a:pt x="55" y="182"/>
                </a:lnTo>
                <a:moveTo>
                  <a:pt x="21" y="209"/>
                </a:moveTo>
                <a:lnTo>
                  <a:pt x="55" y="209"/>
                </a:lnTo>
                <a:moveTo>
                  <a:pt x="200" y="258"/>
                </a:moveTo>
                <a:lnTo>
                  <a:pt x="254" y="258"/>
                </a:lnTo>
                <a:lnTo>
                  <a:pt x="254" y="72"/>
                </a:lnTo>
                <a:lnTo>
                  <a:pt x="200" y="72"/>
                </a:lnTo>
                <a:moveTo>
                  <a:pt x="234" y="102"/>
                </a:moveTo>
                <a:lnTo>
                  <a:pt x="200" y="102"/>
                </a:lnTo>
                <a:moveTo>
                  <a:pt x="234" y="128"/>
                </a:moveTo>
                <a:lnTo>
                  <a:pt x="200" y="128"/>
                </a:lnTo>
                <a:moveTo>
                  <a:pt x="234" y="155"/>
                </a:moveTo>
                <a:lnTo>
                  <a:pt x="200" y="155"/>
                </a:lnTo>
                <a:moveTo>
                  <a:pt x="234" y="182"/>
                </a:moveTo>
                <a:lnTo>
                  <a:pt x="200" y="182"/>
                </a:lnTo>
                <a:moveTo>
                  <a:pt x="234" y="209"/>
                </a:moveTo>
                <a:lnTo>
                  <a:pt x="200" y="209"/>
                </a:lnTo>
                <a:moveTo>
                  <a:pt x="96" y="71"/>
                </a:moveTo>
                <a:lnTo>
                  <a:pt x="96" y="66"/>
                </a:lnTo>
                <a:lnTo>
                  <a:pt x="87" y="66"/>
                </a:lnTo>
                <a:lnTo>
                  <a:pt x="87" y="76"/>
                </a:lnTo>
                <a:lnTo>
                  <a:pt x="96" y="76"/>
                </a:lnTo>
                <a:lnTo>
                  <a:pt x="96" y="71"/>
                </a:lnTo>
                <a:moveTo>
                  <a:pt x="132" y="71"/>
                </a:moveTo>
                <a:lnTo>
                  <a:pt x="132" y="66"/>
                </a:lnTo>
                <a:lnTo>
                  <a:pt x="122" y="66"/>
                </a:lnTo>
                <a:lnTo>
                  <a:pt x="122" y="76"/>
                </a:lnTo>
                <a:lnTo>
                  <a:pt x="132" y="76"/>
                </a:lnTo>
                <a:lnTo>
                  <a:pt x="132" y="71"/>
                </a:lnTo>
                <a:moveTo>
                  <a:pt x="168" y="71"/>
                </a:moveTo>
                <a:lnTo>
                  <a:pt x="168" y="66"/>
                </a:lnTo>
                <a:lnTo>
                  <a:pt x="158" y="66"/>
                </a:lnTo>
                <a:lnTo>
                  <a:pt x="158" y="76"/>
                </a:lnTo>
                <a:lnTo>
                  <a:pt x="168" y="76"/>
                </a:lnTo>
                <a:lnTo>
                  <a:pt x="168" y="71"/>
                </a:lnTo>
                <a:moveTo>
                  <a:pt x="96" y="109"/>
                </a:moveTo>
                <a:lnTo>
                  <a:pt x="96" y="104"/>
                </a:lnTo>
                <a:lnTo>
                  <a:pt x="87" y="104"/>
                </a:lnTo>
                <a:lnTo>
                  <a:pt x="87" y="114"/>
                </a:lnTo>
                <a:lnTo>
                  <a:pt x="96" y="114"/>
                </a:lnTo>
                <a:lnTo>
                  <a:pt x="96" y="109"/>
                </a:lnTo>
                <a:moveTo>
                  <a:pt x="132" y="109"/>
                </a:moveTo>
                <a:lnTo>
                  <a:pt x="132" y="104"/>
                </a:lnTo>
                <a:lnTo>
                  <a:pt x="122" y="104"/>
                </a:lnTo>
                <a:lnTo>
                  <a:pt x="122" y="114"/>
                </a:lnTo>
                <a:lnTo>
                  <a:pt x="132" y="114"/>
                </a:lnTo>
                <a:lnTo>
                  <a:pt x="132" y="109"/>
                </a:lnTo>
                <a:moveTo>
                  <a:pt x="168" y="109"/>
                </a:moveTo>
                <a:lnTo>
                  <a:pt x="168" y="104"/>
                </a:lnTo>
                <a:lnTo>
                  <a:pt x="158" y="104"/>
                </a:lnTo>
                <a:lnTo>
                  <a:pt x="158" y="114"/>
                </a:lnTo>
                <a:lnTo>
                  <a:pt x="168" y="114"/>
                </a:lnTo>
                <a:lnTo>
                  <a:pt x="168" y="109"/>
                </a:lnTo>
                <a:moveTo>
                  <a:pt x="96" y="147"/>
                </a:moveTo>
                <a:lnTo>
                  <a:pt x="96" y="142"/>
                </a:lnTo>
                <a:lnTo>
                  <a:pt x="87" y="142"/>
                </a:lnTo>
                <a:lnTo>
                  <a:pt x="87" y="152"/>
                </a:lnTo>
                <a:lnTo>
                  <a:pt x="96" y="152"/>
                </a:lnTo>
                <a:lnTo>
                  <a:pt x="96" y="147"/>
                </a:lnTo>
                <a:moveTo>
                  <a:pt x="132" y="147"/>
                </a:moveTo>
                <a:lnTo>
                  <a:pt x="132" y="142"/>
                </a:lnTo>
                <a:lnTo>
                  <a:pt x="122" y="142"/>
                </a:lnTo>
                <a:lnTo>
                  <a:pt x="122" y="152"/>
                </a:lnTo>
                <a:lnTo>
                  <a:pt x="132" y="152"/>
                </a:lnTo>
                <a:lnTo>
                  <a:pt x="132" y="147"/>
                </a:lnTo>
                <a:moveTo>
                  <a:pt x="168" y="147"/>
                </a:moveTo>
                <a:lnTo>
                  <a:pt x="168" y="142"/>
                </a:lnTo>
                <a:lnTo>
                  <a:pt x="158" y="142"/>
                </a:lnTo>
                <a:lnTo>
                  <a:pt x="158" y="152"/>
                </a:lnTo>
                <a:lnTo>
                  <a:pt x="168" y="152"/>
                </a:lnTo>
                <a:lnTo>
                  <a:pt x="168" y="147"/>
                </a:lnTo>
                <a:moveTo>
                  <a:pt x="96" y="185"/>
                </a:moveTo>
                <a:lnTo>
                  <a:pt x="96" y="180"/>
                </a:lnTo>
                <a:lnTo>
                  <a:pt x="87" y="180"/>
                </a:lnTo>
                <a:lnTo>
                  <a:pt x="87" y="190"/>
                </a:lnTo>
                <a:lnTo>
                  <a:pt x="96" y="190"/>
                </a:lnTo>
                <a:lnTo>
                  <a:pt x="96" y="185"/>
                </a:lnTo>
                <a:moveTo>
                  <a:pt x="132" y="186"/>
                </a:moveTo>
                <a:lnTo>
                  <a:pt x="132" y="180"/>
                </a:lnTo>
                <a:lnTo>
                  <a:pt x="122" y="180"/>
                </a:lnTo>
                <a:lnTo>
                  <a:pt x="122" y="190"/>
                </a:lnTo>
                <a:lnTo>
                  <a:pt x="132" y="190"/>
                </a:lnTo>
                <a:lnTo>
                  <a:pt x="132" y="186"/>
                </a:lnTo>
                <a:moveTo>
                  <a:pt x="168" y="184"/>
                </a:moveTo>
                <a:lnTo>
                  <a:pt x="168" y="180"/>
                </a:lnTo>
                <a:lnTo>
                  <a:pt x="158" y="180"/>
                </a:lnTo>
                <a:lnTo>
                  <a:pt x="158" y="190"/>
                </a:lnTo>
                <a:lnTo>
                  <a:pt x="168" y="190"/>
                </a:lnTo>
                <a:lnTo>
                  <a:pt x="168" y="184"/>
                </a:lnTo>
                <a:moveTo>
                  <a:pt x="163" y="258"/>
                </a:moveTo>
                <a:lnTo>
                  <a:pt x="163" y="217"/>
                </a:lnTo>
                <a:lnTo>
                  <a:pt x="92" y="217"/>
                </a:lnTo>
                <a:lnTo>
                  <a:pt x="92" y="258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DF3261-F356-483D-A997-C65B2B413B85}"/>
              </a:ext>
            </a:extLst>
          </p:cNvPr>
          <p:cNvSpPr txBox="1"/>
          <p:nvPr/>
        </p:nvSpPr>
        <p:spPr>
          <a:xfrm>
            <a:off x="10762412" y="3107350"/>
            <a:ext cx="528021" cy="1086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4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On premise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9D08BC9-2964-452E-A8A6-5E28D046419C}"/>
              </a:ext>
            </a:extLst>
          </p:cNvPr>
          <p:cNvSpPr txBox="1"/>
          <p:nvPr/>
        </p:nvSpPr>
        <p:spPr>
          <a:xfrm>
            <a:off x="10606647" y="1873790"/>
            <a:ext cx="584595" cy="1425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LOB Apps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921DC8-642F-4B63-AA91-30742A5FCD2F}"/>
              </a:ext>
            </a:extLst>
          </p:cNvPr>
          <p:cNvSpPr txBox="1"/>
          <p:nvPr/>
        </p:nvSpPr>
        <p:spPr>
          <a:xfrm>
            <a:off x="10344620" y="3993669"/>
            <a:ext cx="996327" cy="1425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Enterprise stores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C7FE81A-FF54-4D9C-A634-191CECEFCE98}"/>
              </a:ext>
            </a:extLst>
          </p:cNvPr>
          <p:cNvSpPr/>
          <p:nvPr/>
        </p:nvSpPr>
        <p:spPr bwMode="auto">
          <a:xfrm>
            <a:off x="4285753" y="1728797"/>
            <a:ext cx="5383041" cy="3643282"/>
          </a:xfrm>
          <a:prstGeom prst="rect">
            <a:avLst/>
          </a:prstGeom>
          <a:noFill/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9A709B-791C-4694-B473-99F9C842D326}"/>
              </a:ext>
            </a:extLst>
          </p:cNvPr>
          <p:cNvSpPr txBox="1"/>
          <p:nvPr/>
        </p:nvSpPr>
        <p:spPr>
          <a:xfrm>
            <a:off x="4279573" y="1262641"/>
            <a:ext cx="5383041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Bot Intelligence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13CBB39-1601-45D7-8753-B0FDE9723077}"/>
              </a:ext>
            </a:extLst>
          </p:cNvPr>
          <p:cNvSpPr/>
          <p:nvPr/>
        </p:nvSpPr>
        <p:spPr bwMode="auto">
          <a:xfrm>
            <a:off x="10211684" y="3403368"/>
            <a:ext cx="1337167" cy="335776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107AA9EA-9011-4C65-B357-F0ACE69C5DD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0570130" y="3445248"/>
            <a:ext cx="241458" cy="242723"/>
          </a:xfrm>
          <a:prstGeom prst="rect">
            <a:avLst/>
          </a:prstGeom>
          <a:noFill/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E6C70E18-D839-4C30-8A9A-8E84A10ABAA0}"/>
              </a:ext>
            </a:extLst>
          </p:cNvPr>
          <p:cNvSpPr txBox="1"/>
          <p:nvPr/>
        </p:nvSpPr>
        <p:spPr>
          <a:xfrm>
            <a:off x="10868939" y="3521861"/>
            <a:ext cx="280526" cy="108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4" b="1" i="0" u="none" strike="noStrike" kern="1200" cap="none" spc="50" normalizeH="0" baseline="0" noProof="0">
                <a:ln w="0"/>
                <a:solidFill>
                  <a:srgbClr val="E6E6E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IFTTT</a:t>
            </a:r>
            <a:endParaRPr kumimoji="0" lang="en-US" sz="784" b="0" i="0" u="none" strike="noStrike" kern="1200" cap="none" spc="0" normalizeH="0" baseline="0" noProof="0">
              <a:ln>
                <a:noFill/>
              </a:ln>
              <a:gradFill>
                <a:gsLst>
                  <a:gs pos="84043">
                    <a:srgbClr val="1A1A1A"/>
                  </a:gs>
                  <a:gs pos="69149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6" y="543695"/>
            <a:ext cx="12192000" cy="65172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Conversational AI: Azure Bot Service + Cognitive Services</a:t>
            </a: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3957" y="3361266"/>
            <a:ext cx="141946" cy="237542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3604" y="3361266"/>
            <a:ext cx="141946" cy="237542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9607" y="3361266"/>
            <a:ext cx="141946" cy="237542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3B1A8166-54EE-4AB9-A292-9011578D1FF0}"/>
              </a:ext>
            </a:extLst>
          </p:cNvPr>
          <p:cNvSpPr txBox="1"/>
          <p:nvPr/>
        </p:nvSpPr>
        <p:spPr>
          <a:xfrm>
            <a:off x="804254" y="6150878"/>
            <a:ext cx="1281583" cy="479745"/>
          </a:xfrm>
          <a:prstGeom prst="rect">
            <a:avLst/>
          </a:prstGeom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Tools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1049005-9633-4D22-826B-41036AF891A5}"/>
              </a:ext>
            </a:extLst>
          </p:cNvPr>
          <p:cNvSpPr/>
          <p:nvPr/>
        </p:nvSpPr>
        <p:spPr bwMode="auto">
          <a:xfrm>
            <a:off x="10212340" y="2134540"/>
            <a:ext cx="1337167" cy="33577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4" name="Graphic 13" descr="Network">
            <a:extLst>
              <a:ext uri="{FF2B5EF4-FFF2-40B4-BE49-F238E27FC236}">
                <a16:creationId xmlns:a16="http://schemas.microsoft.com/office/drawing/2014/main" id="{7DBC1FC8-99D8-4C11-B87D-58A438499C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0868" y="5158339"/>
            <a:ext cx="427479" cy="427479"/>
          </a:xfrm>
          <a:prstGeom prst="rect">
            <a:avLst/>
          </a:prstGeom>
        </p:spPr>
      </p:pic>
      <p:pic>
        <p:nvPicPr>
          <p:cNvPr id="124" name="Picture 12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89FC0BDA-1F1C-4BF7-B198-1366C06534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62176" y="6263592"/>
            <a:ext cx="1281612" cy="272843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F3224832-BE8D-42BF-9C96-1B0712629ED9}"/>
              </a:ext>
            </a:extLst>
          </p:cNvPr>
          <p:cNvSpPr txBox="1"/>
          <p:nvPr/>
        </p:nvSpPr>
        <p:spPr>
          <a:xfrm>
            <a:off x="4279573" y="1262641"/>
            <a:ext cx="5383041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Bot Intelligence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F54332E-6C40-42B4-984E-A380296890DB}"/>
              </a:ext>
            </a:extLst>
          </p:cNvPr>
          <p:cNvSpPr/>
          <p:nvPr/>
        </p:nvSpPr>
        <p:spPr bwMode="auto">
          <a:xfrm rot="2765178">
            <a:off x="5671338" y="3351619"/>
            <a:ext cx="746837" cy="72483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5000"/>
                <a:lumOff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F552846-6DBF-4306-9D02-BCCFA74DC720}"/>
              </a:ext>
            </a:extLst>
          </p:cNvPr>
          <p:cNvSpPr txBox="1"/>
          <p:nvPr/>
        </p:nvSpPr>
        <p:spPr>
          <a:xfrm>
            <a:off x="5643064" y="4112510"/>
            <a:ext cx="875320" cy="2851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Language </a:t>
            </a:r>
            <a:br>
              <a:rPr kumimoji="0" lang="en-US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understanding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01446497-18C2-4E16-9288-C175E3ABCE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2634" y="3543180"/>
            <a:ext cx="396530" cy="349182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1DA7B33A-F043-484A-8167-C949A3C2905E}"/>
              </a:ext>
            </a:extLst>
          </p:cNvPr>
          <p:cNvSpPr txBox="1"/>
          <p:nvPr/>
        </p:nvSpPr>
        <p:spPr>
          <a:xfrm>
            <a:off x="8041004" y="4176021"/>
            <a:ext cx="520164" cy="142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43">
                      <a:srgbClr val="1A1A1A"/>
                    </a:gs>
                    <a:gs pos="69149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Dispatch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163274E0-9C8C-4808-8295-DA530BE70DC8}"/>
              </a:ext>
            </a:extLst>
          </p:cNvPr>
          <p:cNvSpPr/>
          <p:nvPr/>
        </p:nvSpPr>
        <p:spPr bwMode="auto">
          <a:xfrm rot="2765178">
            <a:off x="7886103" y="3367934"/>
            <a:ext cx="746837" cy="72483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F8B59B9-3597-4389-BABA-16EA7DB18611}"/>
              </a:ext>
            </a:extLst>
          </p:cNvPr>
          <p:cNvSpPr txBox="1"/>
          <p:nvPr/>
        </p:nvSpPr>
        <p:spPr>
          <a:xfrm>
            <a:off x="10444316" y="2203235"/>
            <a:ext cx="955391" cy="1425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Azure</a:t>
            </a:r>
          </a:p>
        </p:txBody>
      </p:sp>
      <p:sp>
        <p:nvSpPr>
          <p:cNvPr id="9" name="AutoShape 2" descr="Image result for cortana logo grey">
            <a:extLst>
              <a:ext uri="{FF2B5EF4-FFF2-40B4-BE49-F238E27FC236}">
                <a16:creationId xmlns:a16="http://schemas.microsoft.com/office/drawing/2014/main" id="{2CE6A1C1-0138-4A58-8F7C-6E4D6AAD30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2" name="Picture 2" descr="Image result for facebook messenger logo png">
            <a:extLst>
              <a:ext uri="{FF2B5EF4-FFF2-40B4-BE49-F238E27FC236}">
                <a16:creationId xmlns:a16="http://schemas.microsoft.com/office/drawing/2014/main" id="{FE8F2299-D63F-4549-8306-1D6FFC700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269" y="4022629"/>
            <a:ext cx="336297" cy="3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4" descr="Image result for logo skype">
            <a:extLst>
              <a:ext uri="{FF2B5EF4-FFF2-40B4-BE49-F238E27FC236}">
                <a16:creationId xmlns:a16="http://schemas.microsoft.com/office/drawing/2014/main" id="{8F0E445D-C71B-4F4A-B3B0-057511D1E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028" y="2514635"/>
            <a:ext cx="412732" cy="41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6" descr="Image result for cortana logo png">
            <a:extLst>
              <a:ext uri="{FF2B5EF4-FFF2-40B4-BE49-F238E27FC236}">
                <a16:creationId xmlns:a16="http://schemas.microsoft.com/office/drawing/2014/main" id="{FAB7E2DD-2AFC-420F-8F3F-1ADF3FC15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966" y="1932021"/>
            <a:ext cx="423487" cy="42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8BC44B92-5BE7-400F-8EC0-E1A95020B577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18028" y="4521057"/>
            <a:ext cx="443250" cy="420520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9D4231D3-20A6-4CC5-822C-A9EDABEA6DED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33482" y="3086867"/>
            <a:ext cx="442250" cy="776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018998-FE3F-4404-A6E5-31D7360AAE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99439" y="3475184"/>
            <a:ext cx="520164" cy="49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1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>
            <a:extLst>
              <a:ext uri="{FF2B5EF4-FFF2-40B4-BE49-F238E27FC236}">
                <a16:creationId xmlns:a16="http://schemas.microsoft.com/office/drawing/2014/main" id="{813CBB39-1601-45D7-8753-B0FDE9723077}"/>
              </a:ext>
            </a:extLst>
          </p:cNvPr>
          <p:cNvSpPr/>
          <p:nvPr/>
        </p:nvSpPr>
        <p:spPr bwMode="auto">
          <a:xfrm>
            <a:off x="10211684" y="2984408"/>
            <a:ext cx="1337167" cy="33577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1049005-9633-4D22-826B-41036AF891A5}"/>
              </a:ext>
            </a:extLst>
          </p:cNvPr>
          <p:cNvSpPr/>
          <p:nvPr/>
        </p:nvSpPr>
        <p:spPr bwMode="auto">
          <a:xfrm>
            <a:off x="10212340" y="2560656"/>
            <a:ext cx="1337167" cy="33577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BD1D652-6FAB-4993-9C7D-02D774BF838F}"/>
              </a:ext>
            </a:extLst>
          </p:cNvPr>
          <p:cNvSpPr/>
          <p:nvPr/>
        </p:nvSpPr>
        <p:spPr bwMode="auto">
          <a:xfrm>
            <a:off x="10922010" y="4223010"/>
            <a:ext cx="627497" cy="627497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832C4CB-CF3C-4366-ACA3-D5ABF83853FD}"/>
              </a:ext>
            </a:extLst>
          </p:cNvPr>
          <p:cNvSpPr/>
          <p:nvPr/>
        </p:nvSpPr>
        <p:spPr bwMode="auto">
          <a:xfrm>
            <a:off x="10212340" y="4223010"/>
            <a:ext cx="627497" cy="627497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1C7203-2E62-41FA-9034-C12E8D6C64F1}"/>
              </a:ext>
            </a:extLst>
          </p:cNvPr>
          <p:cNvSpPr/>
          <p:nvPr/>
        </p:nvSpPr>
        <p:spPr bwMode="auto">
          <a:xfrm>
            <a:off x="493345" y="1728797"/>
            <a:ext cx="1568743" cy="3643282"/>
          </a:xfrm>
          <a:prstGeom prst="rect">
            <a:avLst/>
          </a:prstGeom>
          <a:noFill/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5CDB0F-CCB5-44DC-8025-463B2891B210}"/>
              </a:ext>
            </a:extLst>
          </p:cNvPr>
          <p:cNvSpPr/>
          <p:nvPr/>
        </p:nvSpPr>
        <p:spPr bwMode="auto">
          <a:xfrm>
            <a:off x="1" y="5960006"/>
            <a:ext cx="12192000" cy="888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A8166-54EE-4AB9-A292-9011578D1FF0}"/>
              </a:ext>
            </a:extLst>
          </p:cNvPr>
          <p:cNvSpPr txBox="1"/>
          <p:nvPr/>
        </p:nvSpPr>
        <p:spPr>
          <a:xfrm>
            <a:off x="3271623" y="6150878"/>
            <a:ext cx="1000097" cy="479745"/>
          </a:xfrm>
          <a:prstGeom prst="rect">
            <a:avLst/>
          </a:prstGeom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Security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D90A0-6E41-4611-AE39-3A3D5DBF5D48}"/>
              </a:ext>
            </a:extLst>
          </p:cNvPr>
          <p:cNvSpPr txBox="1"/>
          <p:nvPr/>
        </p:nvSpPr>
        <p:spPr>
          <a:xfrm>
            <a:off x="4672520" y="6150878"/>
            <a:ext cx="1017383" cy="479745"/>
          </a:xfrm>
          <a:prstGeom prst="rect">
            <a:avLst/>
          </a:prstGeom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605235-EB03-4476-BC9D-8F55C61D34CA}"/>
              </a:ext>
            </a:extLst>
          </p:cNvPr>
          <p:cNvSpPr txBox="1"/>
          <p:nvPr/>
        </p:nvSpPr>
        <p:spPr>
          <a:xfrm>
            <a:off x="6096204" y="6150878"/>
            <a:ext cx="1048814" cy="479745"/>
          </a:xfrm>
          <a:prstGeom prst="rect">
            <a:avLst/>
          </a:prstGeom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Auditing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42E1A-C3F0-4B67-A0DF-7676E7C5A88A}"/>
              </a:ext>
            </a:extLst>
          </p:cNvPr>
          <p:cNvSpPr txBox="1"/>
          <p:nvPr/>
        </p:nvSpPr>
        <p:spPr>
          <a:xfrm>
            <a:off x="7567724" y="6150878"/>
            <a:ext cx="1248959" cy="479745"/>
          </a:xfrm>
          <a:prstGeom prst="rect">
            <a:avLst/>
          </a:prstGeom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Integration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B03883-3273-46F8-9B29-D7CAB6958102}"/>
              </a:ext>
            </a:extLst>
          </p:cNvPr>
          <p:cNvGrpSpPr/>
          <p:nvPr/>
        </p:nvGrpSpPr>
        <p:grpSpPr>
          <a:xfrm>
            <a:off x="4495985" y="6224069"/>
            <a:ext cx="2866475" cy="333554"/>
            <a:chOff x="4008437" y="6282761"/>
            <a:chExt cx="2923954" cy="4901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B3E32C9-6683-410B-974F-50CA87F54DBD}"/>
                </a:ext>
              </a:extLst>
            </p:cNvPr>
            <p:cNvCxnSpPr/>
            <p:nvPr/>
          </p:nvCxnSpPr>
          <p:spPr>
            <a:xfrm>
              <a:off x="4008437" y="6282761"/>
              <a:ext cx="0" cy="490179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0139C-615B-4A64-96DC-ACCD5805BA37}"/>
                </a:ext>
              </a:extLst>
            </p:cNvPr>
            <p:cNvCxnSpPr/>
            <p:nvPr/>
          </p:nvCxnSpPr>
          <p:spPr>
            <a:xfrm>
              <a:off x="5486363" y="6282761"/>
              <a:ext cx="0" cy="490179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00DEB3-88C5-48BF-A9A9-4DCBE56E7CCF}"/>
                </a:ext>
              </a:extLst>
            </p:cNvPr>
            <p:cNvCxnSpPr/>
            <p:nvPr/>
          </p:nvCxnSpPr>
          <p:spPr>
            <a:xfrm>
              <a:off x="6932391" y="6282761"/>
              <a:ext cx="0" cy="490179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peech_2">
            <a:extLst>
              <a:ext uri="{FF2B5EF4-FFF2-40B4-BE49-F238E27FC236}">
                <a16:creationId xmlns:a16="http://schemas.microsoft.com/office/drawing/2014/main" id="{B0930224-CD0A-4FF8-9490-B092A006CA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24325" y="2233767"/>
            <a:ext cx="302429" cy="295540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19050" cap="sq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people_11">
            <a:extLst>
              <a:ext uri="{FF2B5EF4-FFF2-40B4-BE49-F238E27FC236}">
                <a16:creationId xmlns:a16="http://schemas.microsoft.com/office/drawing/2014/main" id="{BCAEB8DA-CD81-4ADB-9B9F-205D4615495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29264" y="3218019"/>
            <a:ext cx="297489" cy="285683"/>
          </a:xfrm>
          <a:custGeom>
            <a:avLst/>
            <a:gdLst>
              <a:gd name="T0" fmla="*/ 72 w 348"/>
              <a:gd name="T1" fmla="*/ 196 h 334"/>
              <a:gd name="T2" fmla="*/ 128 w 348"/>
              <a:gd name="T3" fmla="*/ 140 h 334"/>
              <a:gd name="T4" fmla="*/ 184 w 348"/>
              <a:gd name="T5" fmla="*/ 196 h 334"/>
              <a:gd name="T6" fmla="*/ 128 w 348"/>
              <a:gd name="T7" fmla="*/ 252 h 334"/>
              <a:gd name="T8" fmla="*/ 72 w 348"/>
              <a:gd name="T9" fmla="*/ 196 h 334"/>
              <a:gd name="T10" fmla="*/ 210 w 348"/>
              <a:gd name="T11" fmla="*/ 334 h 334"/>
              <a:gd name="T12" fmla="*/ 128 w 348"/>
              <a:gd name="T13" fmla="*/ 252 h 334"/>
              <a:gd name="T14" fmla="*/ 47 w 348"/>
              <a:gd name="T15" fmla="*/ 334 h 334"/>
              <a:gd name="T16" fmla="*/ 265 w 348"/>
              <a:gd name="T17" fmla="*/ 118 h 334"/>
              <a:gd name="T18" fmla="*/ 321 w 348"/>
              <a:gd name="T19" fmla="*/ 62 h 334"/>
              <a:gd name="T20" fmla="*/ 265 w 348"/>
              <a:gd name="T21" fmla="*/ 6 h 334"/>
              <a:gd name="T22" fmla="*/ 209 w 348"/>
              <a:gd name="T23" fmla="*/ 62 h 334"/>
              <a:gd name="T24" fmla="*/ 265 w 348"/>
              <a:gd name="T25" fmla="*/ 118 h 334"/>
              <a:gd name="T26" fmla="*/ 348 w 348"/>
              <a:gd name="T27" fmla="*/ 200 h 334"/>
              <a:gd name="T28" fmla="*/ 266 w 348"/>
              <a:gd name="T29" fmla="*/ 118 h 334"/>
              <a:gd name="T30" fmla="*/ 184 w 348"/>
              <a:gd name="T31" fmla="*/ 200 h 334"/>
              <a:gd name="T32" fmla="*/ 141 w 348"/>
              <a:gd name="T33" fmla="*/ 71 h 334"/>
              <a:gd name="T34" fmla="*/ 141 w 348"/>
              <a:gd name="T35" fmla="*/ 31 h 334"/>
              <a:gd name="T36" fmla="*/ 110 w 348"/>
              <a:gd name="T37" fmla="*/ 0 h 334"/>
              <a:gd name="T38" fmla="*/ 29 w 348"/>
              <a:gd name="T39" fmla="*/ 0 h 334"/>
              <a:gd name="T40" fmla="*/ 29 w 348"/>
              <a:gd name="T41" fmla="*/ 0 h 334"/>
              <a:gd name="T42" fmla="*/ 0 w 348"/>
              <a:gd name="T43" fmla="*/ 31 h 334"/>
              <a:gd name="T44" fmla="*/ 0 w 348"/>
              <a:gd name="T45" fmla="*/ 71 h 334"/>
              <a:gd name="T46" fmla="*/ 0 w 348"/>
              <a:gd name="T47" fmla="*/ 71 h 334"/>
              <a:gd name="T48" fmla="*/ 29 w 348"/>
              <a:gd name="T49" fmla="*/ 102 h 334"/>
              <a:gd name="T50" fmla="*/ 29 w 348"/>
              <a:gd name="T51" fmla="*/ 102 h 334"/>
              <a:gd name="T52" fmla="*/ 110 w 348"/>
              <a:gd name="T53" fmla="*/ 102 h 334"/>
              <a:gd name="T54" fmla="*/ 179 w 348"/>
              <a:gd name="T55" fmla="*/ 102 h 334"/>
              <a:gd name="T56" fmla="*/ 141 w 348"/>
              <a:gd name="T57" fmla="*/ 71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48" h="334">
                <a:moveTo>
                  <a:pt x="72" y="196"/>
                </a:moveTo>
                <a:cubicBezTo>
                  <a:pt x="72" y="165"/>
                  <a:pt x="97" y="140"/>
                  <a:pt x="128" y="140"/>
                </a:cubicBezTo>
                <a:cubicBezTo>
                  <a:pt x="159" y="140"/>
                  <a:pt x="184" y="165"/>
                  <a:pt x="184" y="196"/>
                </a:cubicBezTo>
                <a:cubicBezTo>
                  <a:pt x="184" y="227"/>
                  <a:pt x="159" y="252"/>
                  <a:pt x="128" y="252"/>
                </a:cubicBezTo>
                <a:cubicBezTo>
                  <a:pt x="97" y="252"/>
                  <a:pt x="72" y="227"/>
                  <a:pt x="72" y="196"/>
                </a:cubicBezTo>
                <a:close/>
                <a:moveTo>
                  <a:pt x="210" y="334"/>
                </a:moveTo>
                <a:cubicBezTo>
                  <a:pt x="210" y="289"/>
                  <a:pt x="173" y="252"/>
                  <a:pt x="128" y="252"/>
                </a:cubicBezTo>
                <a:cubicBezTo>
                  <a:pt x="83" y="252"/>
                  <a:pt x="47" y="289"/>
                  <a:pt x="47" y="334"/>
                </a:cubicBezTo>
                <a:moveTo>
                  <a:pt x="265" y="118"/>
                </a:moveTo>
                <a:cubicBezTo>
                  <a:pt x="296" y="118"/>
                  <a:pt x="321" y="93"/>
                  <a:pt x="321" y="62"/>
                </a:cubicBezTo>
                <a:cubicBezTo>
                  <a:pt x="321" y="31"/>
                  <a:pt x="296" y="6"/>
                  <a:pt x="265" y="6"/>
                </a:cubicBezTo>
                <a:cubicBezTo>
                  <a:pt x="234" y="6"/>
                  <a:pt x="209" y="31"/>
                  <a:pt x="209" y="62"/>
                </a:cubicBezTo>
                <a:cubicBezTo>
                  <a:pt x="209" y="93"/>
                  <a:pt x="234" y="118"/>
                  <a:pt x="265" y="118"/>
                </a:cubicBezTo>
                <a:close/>
                <a:moveTo>
                  <a:pt x="348" y="200"/>
                </a:moveTo>
                <a:cubicBezTo>
                  <a:pt x="348" y="155"/>
                  <a:pt x="311" y="118"/>
                  <a:pt x="266" y="118"/>
                </a:cubicBezTo>
                <a:cubicBezTo>
                  <a:pt x="221" y="118"/>
                  <a:pt x="184" y="155"/>
                  <a:pt x="184" y="200"/>
                </a:cubicBezTo>
                <a:moveTo>
                  <a:pt x="141" y="71"/>
                </a:moveTo>
                <a:cubicBezTo>
                  <a:pt x="141" y="31"/>
                  <a:pt x="141" y="31"/>
                  <a:pt x="141" y="31"/>
                </a:cubicBezTo>
                <a:cubicBezTo>
                  <a:pt x="141" y="14"/>
                  <a:pt x="127" y="0"/>
                  <a:pt x="11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3" y="1"/>
                  <a:pt x="0" y="15"/>
                  <a:pt x="0" y="3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88"/>
                  <a:pt x="13" y="101"/>
                  <a:pt x="29" y="102"/>
                </a:cubicBezTo>
                <a:cubicBezTo>
                  <a:pt x="29" y="102"/>
                  <a:pt x="29" y="102"/>
                  <a:pt x="29" y="102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79" y="102"/>
                  <a:pt x="179" y="102"/>
                  <a:pt x="179" y="102"/>
                </a:cubicBezTo>
                <a:lnTo>
                  <a:pt x="141" y="71"/>
                </a:lnTo>
                <a:close/>
              </a:path>
            </a:pathLst>
          </a:custGeom>
          <a:noFill/>
          <a:ln w="19050" cap="sq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camera">
            <a:extLst>
              <a:ext uri="{FF2B5EF4-FFF2-40B4-BE49-F238E27FC236}">
                <a16:creationId xmlns:a16="http://schemas.microsoft.com/office/drawing/2014/main" id="{88AC7E1B-5546-4580-9895-7F4D2A0401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28678" y="4361106"/>
            <a:ext cx="298075" cy="238969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sq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89110-7756-4409-A23D-5CA0C1E50BB8}"/>
              </a:ext>
            </a:extLst>
          </p:cNvPr>
          <p:cNvSpPr txBox="1"/>
          <p:nvPr/>
        </p:nvSpPr>
        <p:spPr>
          <a:xfrm>
            <a:off x="961533" y="2499108"/>
            <a:ext cx="632369" cy="43901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FF019C-AA61-496A-94C8-F10C7375AC04}"/>
              </a:ext>
            </a:extLst>
          </p:cNvPr>
          <p:cNvSpPr txBox="1"/>
          <p:nvPr/>
        </p:nvSpPr>
        <p:spPr>
          <a:xfrm>
            <a:off x="871172" y="3453651"/>
            <a:ext cx="813089" cy="43901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Speech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8B85D7-8182-42BE-97A6-F6E2A6114C44}"/>
              </a:ext>
            </a:extLst>
          </p:cNvPr>
          <p:cNvSpPr txBox="1"/>
          <p:nvPr/>
        </p:nvSpPr>
        <p:spPr>
          <a:xfrm>
            <a:off x="900244" y="4525525"/>
            <a:ext cx="754945" cy="43901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C5BD6F-C433-48AF-9065-D1ECD7227895}"/>
              </a:ext>
            </a:extLst>
          </p:cNvPr>
          <p:cNvSpPr txBox="1"/>
          <p:nvPr/>
        </p:nvSpPr>
        <p:spPr>
          <a:xfrm>
            <a:off x="493345" y="1262641"/>
            <a:ext cx="1568743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User</a:t>
            </a: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Input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70597B-DBC5-4025-B62A-E9304DEB47EE}"/>
              </a:ext>
            </a:extLst>
          </p:cNvPr>
          <p:cNvSpPr/>
          <p:nvPr/>
        </p:nvSpPr>
        <p:spPr bwMode="auto">
          <a:xfrm>
            <a:off x="2380007" y="1728797"/>
            <a:ext cx="1568743" cy="3643282"/>
          </a:xfrm>
          <a:prstGeom prst="rect">
            <a:avLst/>
          </a:prstGeom>
          <a:noFill/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B77E114-642B-41F8-BD98-DA9BB5BD69BD}"/>
              </a:ext>
            </a:extLst>
          </p:cNvPr>
          <p:cNvSpPr/>
          <p:nvPr/>
        </p:nvSpPr>
        <p:spPr bwMode="auto">
          <a:xfrm>
            <a:off x="2885802" y="5115707"/>
            <a:ext cx="557152" cy="55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C4C0541-6ECB-46ED-A675-72E7983D55B1}"/>
              </a:ext>
            </a:extLst>
          </p:cNvPr>
          <p:cNvSpPr/>
          <p:nvPr/>
        </p:nvSpPr>
        <p:spPr bwMode="auto">
          <a:xfrm>
            <a:off x="999141" y="5115707"/>
            <a:ext cx="557152" cy="55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people_4">
            <a:extLst>
              <a:ext uri="{FF2B5EF4-FFF2-40B4-BE49-F238E27FC236}">
                <a16:creationId xmlns:a16="http://schemas.microsoft.com/office/drawing/2014/main" id="{972D97FB-3D30-4BB1-8EA2-B29839108EB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61803" y="5264693"/>
            <a:ext cx="231827" cy="259179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91DB33-2C19-450B-8F26-AF590F7183C8}"/>
              </a:ext>
            </a:extLst>
          </p:cNvPr>
          <p:cNvSpPr txBox="1"/>
          <p:nvPr/>
        </p:nvSpPr>
        <p:spPr>
          <a:xfrm>
            <a:off x="2373826" y="1262641"/>
            <a:ext cx="1581104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Channels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5A2FF3D-D4BC-4E36-A715-05F59567B694}"/>
              </a:ext>
            </a:extLst>
          </p:cNvPr>
          <p:cNvSpPr/>
          <p:nvPr/>
        </p:nvSpPr>
        <p:spPr bwMode="auto">
          <a:xfrm>
            <a:off x="9999617" y="1728797"/>
            <a:ext cx="1744170" cy="3643282"/>
          </a:xfrm>
          <a:prstGeom prst="rect">
            <a:avLst/>
          </a:prstGeom>
          <a:noFill/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89F4CA9-9037-40E3-AD3E-4022F787BD88}"/>
              </a:ext>
            </a:extLst>
          </p:cNvPr>
          <p:cNvSpPr/>
          <p:nvPr/>
        </p:nvSpPr>
        <p:spPr bwMode="auto">
          <a:xfrm>
            <a:off x="10606647" y="5115707"/>
            <a:ext cx="557152" cy="55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38B613-D258-424B-93AF-C9B9654CA8A3}"/>
              </a:ext>
            </a:extLst>
          </p:cNvPr>
          <p:cNvSpPr txBox="1"/>
          <p:nvPr/>
        </p:nvSpPr>
        <p:spPr>
          <a:xfrm>
            <a:off x="9802931" y="1262641"/>
            <a:ext cx="2066341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Business Process</a:t>
            </a:r>
          </a:p>
        </p:txBody>
      </p:sp>
      <p:sp>
        <p:nvSpPr>
          <p:cNvPr id="55" name="Trackers_EADF">
            <a:extLst>
              <a:ext uri="{FF2B5EF4-FFF2-40B4-BE49-F238E27FC236}">
                <a16:creationId xmlns:a16="http://schemas.microsoft.com/office/drawing/2014/main" id="{B4CE4CF8-E8AC-4B66-AE3C-ABE51B8A44E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774840" y="5243770"/>
            <a:ext cx="220767" cy="301026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2375 w 2750"/>
              <a:gd name="T33" fmla="*/ 1750 h 3750"/>
              <a:gd name="T34" fmla="*/ 1375 w 2750"/>
              <a:gd name="T35" fmla="*/ 1750 h 3750"/>
              <a:gd name="T36" fmla="*/ 2375 w 2750"/>
              <a:gd name="T37" fmla="*/ 2500 h 3750"/>
              <a:gd name="T38" fmla="*/ 1375 w 2750"/>
              <a:gd name="T39" fmla="*/ 2500 h 3750"/>
              <a:gd name="T40" fmla="*/ 2375 w 2750"/>
              <a:gd name="T41" fmla="*/ 3250 h 3750"/>
              <a:gd name="T42" fmla="*/ 1375 w 2750"/>
              <a:gd name="T43" fmla="*/ 3250 h 3750"/>
              <a:gd name="T44" fmla="*/ 500 w 2750"/>
              <a:gd name="T45" fmla="*/ 1500 h 3750"/>
              <a:gd name="T46" fmla="*/ 750 w 2750"/>
              <a:gd name="T47" fmla="*/ 1750 h 3750"/>
              <a:gd name="T48" fmla="*/ 1125 w 2750"/>
              <a:gd name="T49" fmla="*/ 1375 h 3750"/>
              <a:gd name="T50" fmla="*/ 500 w 2750"/>
              <a:gd name="T51" fmla="*/ 2250 h 3750"/>
              <a:gd name="T52" fmla="*/ 750 w 2750"/>
              <a:gd name="T53" fmla="*/ 2500 h 3750"/>
              <a:gd name="T54" fmla="*/ 1125 w 2750"/>
              <a:gd name="T55" fmla="*/ 2125 h 3750"/>
              <a:gd name="T56" fmla="*/ 500 w 2750"/>
              <a:gd name="T57" fmla="*/ 3000 h 3750"/>
              <a:gd name="T58" fmla="*/ 750 w 2750"/>
              <a:gd name="T59" fmla="*/ 3250 h 3750"/>
              <a:gd name="T60" fmla="*/ 112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2375" y="1750"/>
                </a:moveTo>
                <a:cubicBezTo>
                  <a:pt x="1375" y="1750"/>
                  <a:pt x="1375" y="1750"/>
                  <a:pt x="1375" y="1750"/>
                </a:cubicBezTo>
                <a:moveTo>
                  <a:pt x="2375" y="2500"/>
                </a:moveTo>
                <a:cubicBezTo>
                  <a:pt x="1375" y="2500"/>
                  <a:pt x="1375" y="2500"/>
                  <a:pt x="1375" y="2500"/>
                </a:cubicBezTo>
                <a:moveTo>
                  <a:pt x="23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500" y="1500"/>
                </a:moveTo>
                <a:cubicBezTo>
                  <a:pt x="750" y="1750"/>
                  <a:pt x="750" y="1750"/>
                  <a:pt x="750" y="1750"/>
                </a:cubicBezTo>
                <a:cubicBezTo>
                  <a:pt x="1125" y="1375"/>
                  <a:pt x="1125" y="1375"/>
                  <a:pt x="1125" y="1375"/>
                </a:cubicBezTo>
                <a:moveTo>
                  <a:pt x="500" y="2250"/>
                </a:moveTo>
                <a:cubicBezTo>
                  <a:pt x="750" y="2500"/>
                  <a:pt x="750" y="2500"/>
                  <a:pt x="750" y="2500"/>
                </a:cubicBezTo>
                <a:cubicBezTo>
                  <a:pt x="1125" y="2125"/>
                  <a:pt x="1125" y="2125"/>
                  <a:pt x="1125" y="2125"/>
                </a:cubicBezTo>
                <a:moveTo>
                  <a:pt x="500" y="3000"/>
                </a:moveTo>
                <a:cubicBezTo>
                  <a:pt x="750" y="3250"/>
                  <a:pt x="750" y="3250"/>
                  <a:pt x="750" y="3250"/>
                </a:cubicBezTo>
                <a:cubicBezTo>
                  <a:pt x="1125" y="2875"/>
                  <a:pt x="1125" y="2875"/>
                  <a:pt x="1125" y="2875"/>
                </a:cubicBezTo>
              </a:path>
            </a:pathLst>
          </a:custGeom>
          <a:noFill/>
          <a:ln w="15875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36" name="Picture 12" descr="Image result for sql logo">
            <a:extLst>
              <a:ext uri="{FF2B5EF4-FFF2-40B4-BE49-F238E27FC236}">
                <a16:creationId xmlns:a16="http://schemas.microsoft.com/office/drawing/2014/main" id="{3343F143-2136-4A36-B32B-3173F362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120" y="4338520"/>
            <a:ext cx="377939" cy="39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azure table storage logo">
            <a:extLst>
              <a:ext uri="{FF2B5EF4-FFF2-40B4-BE49-F238E27FC236}">
                <a16:creationId xmlns:a16="http://schemas.microsoft.com/office/drawing/2014/main" id="{95236328-4454-4970-B92A-83DE3725B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423" y="4314877"/>
            <a:ext cx="443762" cy="44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ws logo png">
            <a:extLst>
              <a:ext uri="{FF2B5EF4-FFF2-40B4-BE49-F238E27FC236}">
                <a16:creationId xmlns:a16="http://schemas.microsoft.com/office/drawing/2014/main" id="{C1C336DB-1FCB-4972-9A93-298B1981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670" y="2612049"/>
            <a:ext cx="561195" cy="21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building_4">
            <a:extLst>
              <a:ext uri="{FF2B5EF4-FFF2-40B4-BE49-F238E27FC236}">
                <a16:creationId xmlns:a16="http://schemas.microsoft.com/office/drawing/2014/main" id="{DC54346D-6FE1-497F-BAB2-878AA2668BF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462175" y="3045214"/>
            <a:ext cx="200229" cy="203382"/>
          </a:xfrm>
          <a:custGeom>
            <a:avLst/>
            <a:gdLst>
              <a:gd name="T0" fmla="*/ 200 w 254"/>
              <a:gd name="T1" fmla="*/ 258 h 258"/>
              <a:gd name="T2" fmla="*/ 55 w 254"/>
              <a:gd name="T3" fmla="*/ 44 h 258"/>
              <a:gd name="T4" fmla="*/ 200 w 254"/>
              <a:gd name="T5" fmla="*/ 44 h 258"/>
              <a:gd name="T6" fmla="*/ 55 w 254"/>
              <a:gd name="T7" fmla="*/ 72 h 258"/>
              <a:gd name="T8" fmla="*/ 0 w 254"/>
              <a:gd name="T9" fmla="*/ 258 h 258"/>
              <a:gd name="T10" fmla="*/ 21 w 254"/>
              <a:gd name="T11" fmla="*/ 102 h 258"/>
              <a:gd name="T12" fmla="*/ 21 w 254"/>
              <a:gd name="T13" fmla="*/ 128 h 258"/>
              <a:gd name="T14" fmla="*/ 21 w 254"/>
              <a:gd name="T15" fmla="*/ 155 h 258"/>
              <a:gd name="T16" fmla="*/ 21 w 254"/>
              <a:gd name="T17" fmla="*/ 182 h 258"/>
              <a:gd name="T18" fmla="*/ 21 w 254"/>
              <a:gd name="T19" fmla="*/ 209 h 258"/>
              <a:gd name="T20" fmla="*/ 200 w 254"/>
              <a:gd name="T21" fmla="*/ 258 h 258"/>
              <a:gd name="T22" fmla="*/ 254 w 254"/>
              <a:gd name="T23" fmla="*/ 72 h 258"/>
              <a:gd name="T24" fmla="*/ 234 w 254"/>
              <a:gd name="T25" fmla="*/ 102 h 258"/>
              <a:gd name="T26" fmla="*/ 234 w 254"/>
              <a:gd name="T27" fmla="*/ 128 h 258"/>
              <a:gd name="T28" fmla="*/ 234 w 254"/>
              <a:gd name="T29" fmla="*/ 155 h 258"/>
              <a:gd name="T30" fmla="*/ 234 w 254"/>
              <a:gd name="T31" fmla="*/ 182 h 258"/>
              <a:gd name="T32" fmla="*/ 234 w 254"/>
              <a:gd name="T33" fmla="*/ 209 h 258"/>
              <a:gd name="T34" fmla="*/ 96 w 254"/>
              <a:gd name="T35" fmla="*/ 71 h 258"/>
              <a:gd name="T36" fmla="*/ 87 w 254"/>
              <a:gd name="T37" fmla="*/ 66 h 258"/>
              <a:gd name="T38" fmla="*/ 96 w 254"/>
              <a:gd name="T39" fmla="*/ 76 h 258"/>
              <a:gd name="T40" fmla="*/ 132 w 254"/>
              <a:gd name="T41" fmla="*/ 71 h 258"/>
              <a:gd name="T42" fmla="*/ 122 w 254"/>
              <a:gd name="T43" fmla="*/ 66 h 258"/>
              <a:gd name="T44" fmla="*/ 132 w 254"/>
              <a:gd name="T45" fmla="*/ 76 h 258"/>
              <a:gd name="T46" fmla="*/ 168 w 254"/>
              <a:gd name="T47" fmla="*/ 71 h 258"/>
              <a:gd name="T48" fmla="*/ 158 w 254"/>
              <a:gd name="T49" fmla="*/ 66 h 258"/>
              <a:gd name="T50" fmla="*/ 168 w 254"/>
              <a:gd name="T51" fmla="*/ 76 h 258"/>
              <a:gd name="T52" fmla="*/ 96 w 254"/>
              <a:gd name="T53" fmla="*/ 109 h 258"/>
              <a:gd name="T54" fmla="*/ 87 w 254"/>
              <a:gd name="T55" fmla="*/ 104 h 258"/>
              <a:gd name="T56" fmla="*/ 96 w 254"/>
              <a:gd name="T57" fmla="*/ 114 h 258"/>
              <a:gd name="T58" fmla="*/ 132 w 254"/>
              <a:gd name="T59" fmla="*/ 109 h 258"/>
              <a:gd name="T60" fmla="*/ 122 w 254"/>
              <a:gd name="T61" fmla="*/ 104 h 258"/>
              <a:gd name="T62" fmla="*/ 132 w 254"/>
              <a:gd name="T63" fmla="*/ 114 h 258"/>
              <a:gd name="T64" fmla="*/ 168 w 254"/>
              <a:gd name="T65" fmla="*/ 109 h 258"/>
              <a:gd name="T66" fmla="*/ 158 w 254"/>
              <a:gd name="T67" fmla="*/ 104 h 258"/>
              <a:gd name="T68" fmla="*/ 168 w 254"/>
              <a:gd name="T69" fmla="*/ 114 h 258"/>
              <a:gd name="T70" fmla="*/ 96 w 254"/>
              <a:gd name="T71" fmla="*/ 147 h 258"/>
              <a:gd name="T72" fmla="*/ 87 w 254"/>
              <a:gd name="T73" fmla="*/ 142 h 258"/>
              <a:gd name="T74" fmla="*/ 96 w 254"/>
              <a:gd name="T75" fmla="*/ 152 h 258"/>
              <a:gd name="T76" fmla="*/ 132 w 254"/>
              <a:gd name="T77" fmla="*/ 147 h 258"/>
              <a:gd name="T78" fmla="*/ 122 w 254"/>
              <a:gd name="T79" fmla="*/ 142 h 258"/>
              <a:gd name="T80" fmla="*/ 132 w 254"/>
              <a:gd name="T81" fmla="*/ 152 h 258"/>
              <a:gd name="T82" fmla="*/ 168 w 254"/>
              <a:gd name="T83" fmla="*/ 147 h 258"/>
              <a:gd name="T84" fmla="*/ 158 w 254"/>
              <a:gd name="T85" fmla="*/ 142 h 258"/>
              <a:gd name="T86" fmla="*/ 168 w 254"/>
              <a:gd name="T87" fmla="*/ 152 h 258"/>
              <a:gd name="T88" fmla="*/ 96 w 254"/>
              <a:gd name="T89" fmla="*/ 185 h 258"/>
              <a:gd name="T90" fmla="*/ 87 w 254"/>
              <a:gd name="T91" fmla="*/ 180 h 258"/>
              <a:gd name="T92" fmla="*/ 96 w 254"/>
              <a:gd name="T93" fmla="*/ 190 h 258"/>
              <a:gd name="T94" fmla="*/ 132 w 254"/>
              <a:gd name="T95" fmla="*/ 186 h 258"/>
              <a:gd name="T96" fmla="*/ 122 w 254"/>
              <a:gd name="T97" fmla="*/ 180 h 258"/>
              <a:gd name="T98" fmla="*/ 132 w 254"/>
              <a:gd name="T99" fmla="*/ 190 h 258"/>
              <a:gd name="T100" fmla="*/ 168 w 254"/>
              <a:gd name="T101" fmla="*/ 184 h 258"/>
              <a:gd name="T102" fmla="*/ 158 w 254"/>
              <a:gd name="T103" fmla="*/ 180 h 258"/>
              <a:gd name="T104" fmla="*/ 168 w 254"/>
              <a:gd name="T105" fmla="*/ 190 h 258"/>
              <a:gd name="T106" fmla="*/ 163 w 254"/>
              <a:gd name="T107" fmla="*/ 258 h 258"/>
              <a:gd name="T108" fmla="*/ 92 w 254"/>
              <a:gd name="T109" fmla="*/ 217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54" h="258">
                <a:moveTo>
                  <a:pt x="200" y="146"/>
                </a:moveTo>
                <a:lnTo>
                  <a:pt x="200" y="258"/>
                </a:lnTo>
                <a:lnTo>
                  <a:pt x="55" y="258"/>
                </a:lnTo>
                <a:lnTo>
                  <a:pt x="55" y="44"/>
                </a:lnTo>
                <a:lnTo>
                  <a:pt x="127" y="0"/>
                </a:lnTo>
                <a:lnTo>
                  <a:pt x="200" y="44"/>
                </a:lnTo>
                <a:lnTo>
                  <a:pt x="200" y="146"/>
                </a:lnTo>
                <a:moveTo>
                  <a:pt x="55" y="72"/>
                </a:moveTo>
                <a:lnTo>
                  <a:pt x="0" y="72"/>
                </a:lnTo>
                <a:lnTo>
                  <a:pt x="0" y="258"/>
                </a:lnTo>
                <a:lnTo>
                  <a:pt x="55" y="258"/>
                </a:lnTo>
                <a:moveTo>
                  <a:pt x="21" y="102"/>
                </a:moveTo>
                <a:lnTo>
                  <a:pt x="55" y="102"/>
                </a:lnTo>
                <a:moveTo>
                  <a:pt x="21" y="128"/>
                </a:moveTo>
                <a:lnTo>
                  <a:pt x="55" y="128"/>
                </a:lnTo>
                <a:moveTo>
                  <a:pt x="21" y="155"/>
                </a:moveTo>
                <a:lnTo>
                  <a:pt x="55" y="155"/>
                </a:lnTo>
                <a:moveTo>
                  <a:pt x="21" y="182"/>
                </a:moveTo>
                <a:lnTo>
                  <a:pt x="55" y="182"/>
                </a:lnTo>
                <a:moveTo>
                  <a:pt x="21" y="209"/>
                </a:moveTo>
                <a:lnTo>
                  <a:pt x="55" y="209"/>
                </a:lnTo>
                <a:moveTo>
                  <a:pt x="200" y="258"/>
                </a:moveTo>
                <a:lnTo>
                  <a:pt x="254" y="258"/>
                </a:lnTo>
                <a:lnTo>
                  <a:pt x="254" y="72"/>
                </a:lnTo>
                <a:lnTo>
                  <a:pt x="200" y="72"/>
                </a:lnTo>
                <a:moveTo>
                  <a:pt x="234" y="102"/>
                </a:moveTo>
                <a:lnTo>
                  <a:pt x="200" y="102"/>
                </a:lnTo>
                <a:moveTo>
                  <a:pt x="234" y="128"/>
                </a:moveTo>
                <a:lnTo>
                  <a:pt x="200" y="128"/>
                </a:lnTo>
                <a:moveTo>
                  <a:pt x="234" y="155"/>
                </a:moveTo>
                <a:lnTo>
                  <a:pt x="200" y="155"/>
                </a:lnTo>
                <a:moveTo>
                  <a:pt x="234" y="182"/>
                </a:moveTo>
                <a:lnTo>
                  <a:pt x="200" y="182"/>
                </a:lnTo>
                <a:moveTo>
                  <a:pt x="234" y="209"/>
                </a:moveTo>
                <a:lnTo>
                  <a:pt x="200" y="209"/>
                </a:lnTo>
                <a:moveTo>
                  <a:pt x="96" y="71"/>
                </a:moveTo>
                <a:lnTo>
                  <a:pt x="96" y="66"/>
                </a:lnTo>
                <a:lnTo>
                  <a:pt x="87" y="66"/>
                </a:lnTo>
                <a:lnTo>
                  <a:pt x="87" y="76"/>
                </a:lnTo>
                <a:lnTo>
                  <a:pt x="96" y="76"/>
                </a:lnTo>
                <a:lnTo>
                  <a:pt x="96" y="71"/>
                </a:lnTo>
                <a:moveTo>
                  <a:pt x="132" y="71"/>
                </a:moveTo>
                <a:lnTo>
                  <a:pt x="132" y="66"/>
                </a:lnTo>
                <a:lnTo>
                  <a:pt x="122" y="66"/>
                </a:lnTo>
                <a:lnTo>
                  <a:pt x="122" y="76"/>
                </a:lnTo>
                <a:lnTo>
                  <a:pt x="132" y="76"/>
                </a:lnTo>
                <a:lnTo>
                  <a:pt x="132" y="71"/>
                </a:lnTo>
                <a:moveTo>
                  <a:pt x="168" y="71"/>
                </a:moveTo>
                <a:lnTo>
                  <a:pt x="168" y="66"/>
                </a:lnTo>
                <a:lnTo>
                  <a:pt x="158" y="66"/>
                </a:lnTo>
                <a:lnTo>
                  <a:pt x="158" y="76"/>
                </a:lnTo>
                <a:lnTo>
                  <a:pt x="168" y="76"/>
                </a:lnTo>
                <a:lnTo>
                  <a:pt x="168" y="71"/>
                </a:lnTo>
                <a:moveTo>
                  <a:pt x="96" y="109"/>
                </a:moveTo>
                <a:lnTo>
                  <a:pt x="96" y="104"/>
                </a:lnTo>
                <a:lnTo>
                  <a:pt x="87" y="104"/>
                </a:lnTo>
                <a:lnTo>
                  <a:pt x="87" y="114"/>
                </a:lnTo>
                <a:lnTo>
                  <a:pt x="96" y="114"/>
                </a:lnTo>
                <a:lnTo>
                  <a:pt x="96" y="109"/>
                </a:lnTo>
                <a:moveTo>
                  <a:pt x="132" y="109"/>
                </a:moveTo>
                <a:lnTo>
                  <a:pt x="132" y="104"/>
                </a:lnTo>
                <a:lnTo>
                  <a:pt x="122" y="104"/>
                </a:lnTo>
                <a:lnTo>
                  <a:pt x="122" y="114"/>
                </a:lnTo>
                <a:lnTo>
                  <a:pt x="132" y="114"/>
                </a:lnTo>
                <a:lnTo>
                  <a:pt x="132" y="109"/>
                </a:lnTo>
                <a:moveTo>
                  <a:pt x="168" y="109"/>
                </a:moveTo>
                <a:lnTo>
                  <a:pt x="168" y="104"/>
                </a:lnTo>
                <a:lnTo>
                  <a:pt x="158" y="104"/>
                </a:lnTo>
                <a:lnTo>
                  <a:pt x="158" y="114"/>
                </a:lnTo>
                <a:lnTo>
                  <a:pt x="168" y="114"/>
                </a:lnTo>
                <a:lnTo>
                  <a:pt x="168" y="109"/>
                </a:lnTo>
                <a:moveTo>
                  <a:pt x="96" y="147"/>
                </a:moveTo>
                <a:lnTo>
                  <a:pt x="96" y="142"/>
                </a:lnTo>
                <a:lnTo>
                  <a:pt x="87" y="142"/>
                </a:lnTo>
                <a:lnTo>
                  <a:pt x="87" y="152"/>
                </a:lnTo>
                <a:lnTo>
                  <a:pt x="96" y="152"/>
                </a:lnTo>
                <a:lnTo>
                  <a:pt x="96" y="147"/>
                </a:lnTo>
                <a:moveTo>
                  <a:pt x="132" y="147"/>
                </a:moveTo>
                <a:lnTo>
                  <a:pt x="132" y="142"/>
                </a:lnTo>
                <a:lnTo>
                  <a:pt x="122" y="142"/>
                </a:lnTo>
                <a:lnTo>
                  <a:pt x="122" y="152"/>
                </a:lnTo>
                <a:lnTo>
                  <a:pt x="132" y="152"/>
                </a:lnTo>
                <a:lnTo>
                  <a:pt x="132" y="147"/>
                </a:lnTo>
                <a:moveTo>
                  <a:pt x="168" y="147"/>
                </a:moveTo>
                <a:lnTo>
                  <a:pt x="168" y="142"/>
                </a:lnTo>
                <a:lnTo>
                  <a:pt x="158" y="142"/>
                </a:lnTo>
                <a:lnTo>
                  <a:pt x="158" y="152"/>
                </a:lnTo>
                <a:lnTo>
                  <a:pt x="168" y="152"/>
                </a:lnTo>
                <a:lnTo>
                  <a:pt x="168" y="147"/>
                </a:lnTo>
                <a:moveTo>
                  <a:pt x="96" y="185"/>
                </a:moveTo>
                <a:lnTo>
                  <a:pt x="96" y="180"/>
                </a:lnTo>
                <a:lnTo>
                  <a:pt x="87" y="180"/>
                </a:lnTo>
                <a:lnTo>
                  <a:pt x="87" y="190"/>
                </a:lnTo>
                <a:lnTo>
                  <a:pt x="96" y="190"/>
                </a:lnTo>
                <a:lnTo>
                  <a:pt x="96" y="185"/>
                </a:lnTo>
                <a:moveTo>
                  <a:pt x="132" y="186"/>
                </a:moveTo>
                <a:lnTo>
                  <a:pt x="132" y="180"/>
                </a:lnTo>
                <a:lnTo>
                  <a:pt x="122" y="180"/>
                </a:lnTo>
                <a:lnTo>
                  <a:pt x="122" y="190"/>
                </a:lnTo>
                <a:lnTo>
                  <a:pt x="132" y="190"/>
                </a:lnTo>
                <a:lnTo>
                  <a:pt x="132" y="186"/>
                </a:lnTo>
                <a:moveTo>
                  <a:pt x="168" y="184"/>
                </a:moveTo>
                <a:lnTo>
                  <a:pt x="168" y="180"/>
                </a:lnTo>
                <a:lnTo>
                  <a:pt x="158" y="180"/>
                </a:lnTo>
                <a:lnTo>
                  <a:pt x="158" y="190"/>
                </a:lnTo>
                <a:lnTo>
                  <a:pt x="168" y="190"/>
                </a:lnTo>
                <a:lnTo>
                  <a:pt x="168" y="184"/>
                </a:lnTo>
                <a:moveTo>
                  <a:pt x="163" y="258"/>
                </a:moveTo>
                <a:lnTo>
                  <a:pt x="163" y="217"/>
                </a:lnTo>
                <a:lnTo>
                  <a:pt x="92" y="217"/>
                </a:lnTo>
                <a:lnTo>
                  <a:pt x="92" y="258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DF3261-F356-483D-A997-C65B2B413B85}"/>
              </a:ext>
            </a:extLst>
          </p:cNvPr>
          <p:cNvSpPr txBox="1"/>
          <p:nvPr/>
        </p:nvSpPr>
        <p:spPr>
          <a:xfrm>
            <a:off x="10762412" y="3107350"/>
            <a:ext cx="528021" cy="1086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4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On premise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9D08BC9-2964-452E-A8A6-5E28D046419C}"/>
              </a:ext>
            </a:extLst>
          </p:cNvPr>
          <p:cNvSpPr txBox="1"/>
          <p:nvPr/>
        </p:nvSpPr>
        <p:spPr>
          <a:xfrm>
            <a:off x="10606647" y="1873790"/>
            <a:ext cx="584595" cy="1425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LOB Apps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921DC8-642F-4B63-AA91-30742A5FCD2F}"/>
              </a:ext>
            </a:extLst>
          </p:cNvPr>
          <p:cNvSpPr txBox="1"/>
          <p:nvPr/>
        </p:nvSpPr>
        <p:spPr>
          <a:xfrm>
            <a:off x="10344620" y="3993669"/>
            <a:ext cx="996327" cy="1425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Enterprise stores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9A709B-791C-4694-B473-99F9C842D326}"/>
              </a:ext>
            </a:extLst>
          </p:cNvPr>
          <p:cNvSpPr txBox="1"/>
          <p:nvPr/>
        </p:nvSpPr>
        <p:spPr>
          <a:xfrm>
            <a:off x="4279573" y="1262641"/>
            <a:ext cx="5383041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Bot Intelligence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13CBB39-1601-45D7-8753-B0FDE9723077}"/>
              </a:ext>
            </a:extLst>
          </p:cNvPr>
          <p:cNvSpPr/>
          <p:nvPr/>
        </p:nvSpPr>
        <p:spPr bwMode="auto">
          <a:xfrm>
            <a:off x="10211684" y="3403368"/>
            <a:ext cx="1337167" cy="335776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107AA9EA-9011-4C65-B357-F0ACE69C5DD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0570130" y="3445248"/>
            <a:ext cx="241458" cy="242723"/>
          </a:xfrm>
          <a:prstGeom prst="rect">
            <a:avLst/>
          </a:prstGeom>
          <a:noFill/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E6C70E18-D839-4C30-8A9A-8E84A10ABAA0}"/>
              </a:ext>
            </a:extLst>
          </p:cNvPr>
          <p:cNvSpPr txBox="1"/>
          <p:nvPr/>
        </p:nvSpPr>
        <p:spPr>
          <a:xfrm>
            <a:off x="10868939" y="3521861"/>
            <a:ext cx="280526" cy="108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4" b="1" i="0" u="none" strike="noStrike" kern="1200" cap="none" spc="50" normalizeH="0" baseline="0" noProof="0">
                <a:ln w="0"/>
                <a:solidFill>
                  <a:srgbClr val="E6E6E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IFTTT</a:t>
            </a:r>
            <a:endParaRPr kumimoji="0" lang="en-US" sz="784" b="0" i="0" u="none" strike="noStrike" kern="1200" cap="none" spc="0" normalizeH="0" baseline="0" noProof="0">
              <a:ln>
                <a:noFill/>
              </a:ln>
              <a:gradFill>
                <a:gsLst>
                  <a:gs pos="84043">
                    <a:srgbClr val="1A1A1A"/>
                  </a:gs>
                  <a:gs pos="69149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6" y="537475"/>
            <a:ext cx="12192000" cy="65172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Conversational AI: Azure Bot Service + Cognitive Services</a:t>
            </a: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3957" y="3361266"/>
            <a:ext cx="141946" cy="237542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3604" y="3361266"/>
            <a:ext cx="141946" cy="237542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9607" y="3361266"/>
            <a:ext cx="141946" cy="237542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3B1A8166-54EE-4AB9-A292-9011578D1FF0}"/>
              </a:ext>
            </a:extLst>
          </p:cNvPr>
          <p:cNvSpPr txBox="1"/>
          <p:nvPr/>
        </p:nvSpPr>
        <p:spPr>
          <a:xfrm>
            <a:off x="804254" y="6150878"/>
            <a:ext cx="1281583" cy="479745"/>
          </a:xfrm>
          <a:prstGeom prst="rect">
            <a:avLst/>
          </a:prstGeom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Tools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1049005-9633-4D22-826B-41036AF891A5}"/>
              </a:ext>
            </a:extLst>
          </p:cNvPr>
          <p:cNvSpPr/>
          <p:nvPr/>
        </p:nvSpPr>
        <p:spPr bwMode="auto">
          <a:xfrm>
            <a:off x="10212340" y="2134540"/>
            <a:ext cx="1337167" cy="33577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4" name="Graphic 13" descr="Network">
            <a:extLst>
              <a:ext uri="{FF2B5EF4-FFF2-40B4-BE49-F238E27FC236}">
                <a16:creationId xmlns:a16="http://schemas.microsoft.com/office/drawing/2014/main" id="{7DBC1FC8-99D8-4C11-B87D-58A438499C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0868" y="5158339"/>
            <a:ext cx="427479" cy="427479"/>
          </a:xfrm>
          <a:prstGeom prst="rect">
            <a:avLst/>
          </a:prstGeom>
        </p:spPr>
      </p:pic>
      <p:pic>
        <p:nvPicPr>
          <p:cNvPr id="124" name="Picture 12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89FC0BDA-1F1C-4BF7-B198-1366C06534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62176" y="6263592"/>
            <a:ext cx="1281612" cy="272843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BF8B59B9-3597-4389-BABA-16EA7DB18611}"/>
              </a:ext>
            </a:extLst>
          </p:cNvPr>
          <p:cNvSpPr txBox="1"/>
          <p:nvPr/>
        </p:nvSpPr>
        <p:spPr>
          <a:xfrm>
            <a:off x="10444316" y="2203235"/>
            <a:ext cx="955391" cy="1425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Azure</a:t>
            </a:r>
          </a:p>
        </p:txBody>
      </p:sp>
      <p:pic>
        <p:nvPicPr>
          <p:cNvPr id="182" name="Picture 2" descr="Image result for facebook messenger logo png">
            <a:extLst>
              <a:ext uri="{FF2B5EF4-FFF2-40B4-BE49-F238E27FC236}">
                <a16:creationId xmlns:a16="http://schemas.microsoft.com/office/drawing/2014/main" id="{FE8F2299-D63F-4549-8306-1D6FFC700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269" y="4022629"/>
            <a:ext cx="336297" cy="3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4" descr="Image result for logo skype">
            <a:extLst>
              <a:ext uri="{FF2B5EF4-FFF2-40B4-BE49-F238E27FC236}">
                <a16:creationId xmlns:a16="http://schemas.microsoft.com/office/drawing/2014/main" id="{8F0E445D-C71B-4F4A-B3B0-057511D1E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028" y="2514635"/>
            <a:ext cx="412732" cy="41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6" descr="Image result for cortana logo png">
            <a:extLst>
              <a:ext uri="{FF2B5EF4-FFF2-40B4-BE49-F238E27FC236}">
                <a16:creationId xmlns:a16="http://schemas.microsoft.com/office/drawing/2014/main" id="{FAB7E2DD-2AFC-420F-8F3F-1ADF3FC15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966" y="1932021"/>
            <a:ext cx="423487" cy="42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8BC44B92-5BE7-400F-8EC0-E1A95020B577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18028" y="4521057"/>
            <a:ext cx="443250" cy="420520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9D4231D3-20A6-4CC5-822C-A9EDABEA6DED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33482" y="3086867"/>
            <a:ext cx="442250" cy="77663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B43F46A8-437E-4F9F-9F91-96705BF6991E}"/>
              </a:ext>
            </a:extLst>
          </p:cNvPr>
          <p:cNvSpPr/>
          <p:nvPr/>
        </p:nvSpPr>
        <p:spPr bwMode="auto">
          <a:xfrm>
            <a:off x="4285753" y="1728797"/>
            <a:ext cx="5383041" cy="3643282"/>
          </a:xfrm>
          <a:prstGeom prst="rect">
            <a:avLst/>
          </a:prstGeom>
          <a:noFill/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855197C-241C-487F-BC38-52018519379B}"/>
              </a:ext>
            </a:extLst>
          </p:cNvPr>
          <p:cNvSpPr/>
          <p:nvPr/>
        </p:nvSpPr>
        <p:spPr bwMode="auto">
          <a:xfrm>
            <a:off x="6698698" y="5115707"/>
            <a:ext cx="557152" cy="55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Brain_3">
            <a:extLst>
              <a:ext uri="{FF2B5EF4-FFF2-40B4-BE49-F238E27FC236}">
                <a16:creationId xmlns:a16="http://schemas.microsoft.com/office/drawing/2014/main" id="{8CC3592C-DD96-4876-B3EC-5008333D676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81607" y="3116623"/>
            <a:ext cx="777323" cy="835830"/>
          </a:xfrm>
          <a:custGeom>
            <a:avLst/>
            <a:gdLst>
              <a:gd name="T0" fmla="*/ 68 w 315"/>
              <a:gd name="T1" fmla="*/ 292 h 338"/>
              <a:gd name="T2" fmla="*/ 24 w 315"/>
              <a:gd name="T3" fmla="*/ 231 h 338"/>
              <a:gd name="T4" fmla="*/ 28 w 315"/>
              <a:gd name="T5" fmla="*/ 126 h 338"/>
              <a:gd name="T6" fmla="*/ 68 w 315"/>
              <a:gd name="T7" fmla="*/ 46 h 338"/>
              <a:gd name="T8" fmla="*/ 113 w 315"/>
              <a:gd name="T9" fmla="*/ 0 h 338"/>
              <a:gd name="T10" fmla="*/ 158 w 315"/>
              <a:gd name="T11" fmla="*/ 293 h 338"/>
              <a:gd name="T12" fmla="*/ 248 w 315"/>
              <a:gd name="T13" fmla="*/ 292 h 338"/>
              <a:gd name="T14" fmla="*/ 292 w 315"/>
              <a:gd name="T15" fmla="*/ 231 h 338"/>
              <a:gd name="T16" fmla="*/ 287 w 315"/>
              <a:gd name="T17" fmla="*/ 126 h 338"/>
              <a:gd name="T18" fmla="*/ 248 w 315"/>
              <a:gd name="T19" fmla="*/ 46 h 338"/>
              <a:gd name="T20" fmla="*/ 203 w 315"/>
              <a:gd name="T21" fmla="*/ 0 h 338"/>
              <a:gd name="T22" fmla="*/ 158 w 315"/>
              <a:gd name="T23" fmla="*/ 293 h 338"/>
              <a:gd name="T24" fmla="*/ 90 w 315"/>
              <a:gd name="T25" fmla="*/ 293 h 338"/>
              <a:gd name="T26" fmla="*/ 248 w 315"/>
              <a:gd name="T27" fmla="*/ 293 h 338"/>
              <a:gd name="T28" fmla="*/ 68 w 315"/>
              <a:gd name="T29" fmla="*/ 180 h 338"/>
              <a:gd name="T30" fmla="*/ 90 w 315"/>
              <a:gd name="T31" fmla="*/ 203 h 338"/>
              <a:gd name="T32" fmla="*/ 158 w 315"/>
              <a:gd name="T33" fmla="*/ 225 h 338"/>
              <a:gd name="T34" fmla="*/ 225 w 315"/>
              <a:gd name="T35" fmla="*/ 203 h 338"/>
              <a:gd name="T36" fmla="*/ 248 w 315"/>
              <a:gd name="T37" fmla="*/ 180 h 338"/>
              <a:gd name="T38" fmla="*/ 79 w 315"/>
              <a:gd name="T39" fmla="*/ 90 h 338"/>
              <a:gd name="T40" fmla="*/ 113 w 315"/>
              <a:gd name="T41" fmla="*/ 113 h 338"/>
              <a:gd name="T42" fmla="*/ 135 w 315"/>
              <a:gd name="T43" fmla="*/ 135 h 338"/>
              <a:gd name="T44" fmla="*/ 203 w 315"/>
              <a:gd name="T45" fmla="*/ 113 h 338"/>
              <a:gd name="T46" fmla="*/ 225 w 315"/>
              <a:gd name="T47" fmla="*/ 90 h 338"/>
              <a:gd name="T48" fmla="*/ 24 w 315"/>
              <a:gd name="T49" fmla="*/ 231 h 338"/>
              <a:gd name="T50" fmla="*/ 248 w 315"/>
              <a:gd name="T51" fmla="*/ 248 h 338"/>
              <a:gd name="T52" fmla="*/ 28 w 315"/>
              <a:gd name="T53" fmla="*/ 126 h 338"/>
              <a:gd name="T54" fmla="*/ 243 w 315"/>
              <a:gd name="T55" fmla="*/ 126 h 338"/>
              <a:gd name="T56" fmla="*/ 68 w 315"/>
              <a:gd name="T57" fmla="*/ 45 h 338"/>
              <a:gd name="T58" fmla="*/ 248 w 315"/>
              <a:gd name="T59" fmla="*/ 45 h 338"/>
              <a:gd name="T60" fmla="*/ 135 w 315"/>
              <a:gd name="T61" fmla="*/ 293 h 338"/>
              <a:gd name="T62" fmla="*/ 68 w 315"/>
              <a:gd name="T63" fmla="*/ 293 h 338"/>
              <a:gd name="T64" fmla="*/ 101 w 315"/>
              <a:gd name="T65" fmla="*/ 338 h 338"/>
              <a:gd name="T66" fmla="*/ 158 w 315"/>
              <a:gd name="T67" fmla="*/ 315 h 338"/>
              <a:gd name="T68" fmla="*/ 158 w 315"/>
              <a:gd name="T69" fmla="*/ 293 h 338"/>
              <a:gd name="T70" fmla="*/ 180 w 315"/>
              <a:gd name="T71" fmla="*/ 338 h 338"/>
              <a:gd name="T72" fmla="*/ 248 w 315"/>
              <a:gd name="T73" fmla="*/ 304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15" h="338">
                <a:moveTo>
                  <a:pt x="68" y="293"/>
                </a:moveTo>
                <a:cubicBezTo>
                  <a:pt x="68" y="293"/>
                  <a:pt x="68" y="292"/>
                  <a:pt x="68" y="292"/>
                </a:cubicBezTo>
                <a:cubicBezTo>
                  <a:pt x="42" y="289"/>
                  <a:pt x="23" y="268"/>
                  <a:pt x="23" y="242"/>
                </a:cubicBezTo>
                <a:cubicBezTo>
                  <a:pt x="23" y="238"/>
                  <a:pt x="23" y="235"/>
                  <a:pt x="24" y="231"/>
                </a:cubicBezTo>
                <a:cubicBezTo>
                  <a:pt x="10" y="219"/>
                  <a:pt x="0" y="201"/>
                  <a:pt x="0" y="180"/>
                </a:cubicBezTo>
                <a:cubicBezTo>
                  <a:pt x="0" y="158"/>
                  <a:pt x="11" y="138"/>
                  <a:pt x="28" y="126"/>
                </a:cubicBezTo>
                <a:cubicBezTo>
                  <a:pt x="25" y="118"/>
                  <a:pt x="23" y="110"/>
                  <a:pt x="23" y="102"/>
                </a:cubicBezTo>
                <a:cubicBezTo>
                  <a:pt x="23" y="74"/>
                  <a:pt x="42" y="52"/>
                  <a:pt x="68" y="46"/>
                </a:cubicBezTo>
                <a:cubicBezTo>
                  <a:pt x="68" y="46"/>
                  <a:pt x="68" y="46"/>
                  <a:pt x="68" y="45"/>
                </a:cubicBezTo>
                <a:cubicBezTo>
                  <a:pt x="68" y="20"/>
                  <a:pt x="88" y="0"/>
                  <a:pt x="113" y="0"/>
                </a:cubicBezTo>
                <a:cubicBezTo>
                  <a:pt x="138" y="0"/>
                  <a:pt x="158" y="20"/>
                  <a:pt x="158" y="4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248" y="293"/>
                </a:moveTo>
                <a:cubicBezTo>
                  <a:pt x="248" y="293"/>
                  <a:pt x="248" y="292"/>
                  <a:pt x="248" y="292"/>
                </a:cubicBezTo>
                <a:cubicBezTo>
                  <a:pt x="273" y="289"/>
                  <a:pt x="293" y="268"/>
                  <a:pt x="293" y="242"/>
                </a:cubicBezTo>
                <a:cubicBezTo>
                  <a:pt x="293" y="238"/>
                  <a:pt x="292" y="235"/>
                  <a:pt x="292" y="231"/>
                </a:cubicBezTo>
                <a:cubicBezTo>
                  <a:pt x="306" y="219"/>
                  <a:pt x="315" y="201"/>
                  <a:pt x="315" y="180"/>
                </a:cubicBezTo>
                <a:cubicBezTo>
                  <a:pt x="315" y="158"/>
                  <a:pt x="304" y="138"/>
                  <a:pt x="287" y="126"/>
                </a:cubicBezTo>
                <a:cubicBezTo>
                  <a:pt x="291" y="118"/>
                  <a:pt x="293" y="110"/>
                  <a:pt x="293" y="102"/>
                </a:cubicBezTo>
                <a:cubicBezTo>
                  <a:pt x="293" y="74"/>
                  <a:pt x="273" y="52"/>
                  <a:pt x="248" y="46"/>
                </a:cubicBezTo>
                <a:cubicBezTo>
                  <a:pt x="248" y="46"/>
                  <a:pt x="248" y="46"/>
                  <a:pt x="248" y="45"/>
                </a:cubicBezTo>
                <a:cubicBezTo>
                  <a:pt x="248" y="20"/>
                  <a:pt x="228" y="0"/>
                  <a:pt x="203" y="0"/>
                </a:cubicBezTo>
                <a:cubicBezTo>
                  <a:pt x="178" y="0"/>
                  <a:pt x="158" y="20"/>
                  <a:pt x="158" y="4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68" y="293"/>
                </a:moveTo>
                <a:cubicBezTo>
                  <a:pt x="90" y="293"/>
                  <a:pt x="90" y="293"/>
                  <a:pt x="90" y="293"/>
                </a:cubicBezTo>
                <a:moveTo>
                  <a:pt x="225" y="293"/>
                </a:moveTo>
                <a:cubicBezTo>
                  <a:pt x="248" y="293"/>
                  <a:pt x="248" y="293"/>
                  <a:pt x="248" y="293"/>
                </a:cubicBezTo>
                <a:moveTo>
                  <a:pt x="56" y="180"/>
                </a:moveTo>
                <a:cubicBezTo>
                  <a:pt x="68" y="180"/>
                  <a:pt x="68" y="180"/>
                  <a:pt x="68" y="180"/>
                </a:cubicBezTo>
                <a:cubicBezTo>
                  <a:pt x="80" y="180"/>
                  <a:pt x="90" y="190"/>
                  <a:pt x="90" y="203"/>
                </a:cubicBezTo>
                <a:cubicBezTo>
                  <a:pt x="90" y="203"/>
                  <a:pt x="90" y="203"/>
                  <a:pt x="90" y="203"/>
                </a:cubicBezTo>
                <a:cubicBezTo>
                  <a:pt x="90" y="215"/>
                  <a:pt x="100" y="225"/>
                  <a:pt x="113" y="225"/>
                </a:cubicBezTo>
                <a:cubicBezTo>
                  <a:pt x="158" y="225"/>
                  <a:pt x="158" y="225"/>
                  <a:pt x="158" y="225"/>
                </a:cubicBezTo>
                <a:cubicBezTo>
                  <a:pt x="203" y="225"/>
                  <a:pt x="203" y="225"/>
                  <a:pt x="203" y="225"/>
                </a:cubicBezTo>
                <a:cubicBezTo>
                  <a:pt x="215" y="225"/>
                  <a:pt x="225" y="215"/>
                  <a:pt x="225" y="203"/>
                </a:cubicBezTo>
                <a:cubicBezTo>
                  <a:pt x="225" y="203"/>
                  <a:pt x="225" y="203"/>
                  <a:pt x="225" y="203"/>
                </a:cubicBezTo>
                <a:cubicBezTo>
                  <a:pt x="225" y="190"/>
                  <a:pt x="235" y="180"/>
                  <a:pt x="248" y="180"/>
                </a:cubicBezTo>
                <a:cubicBezTo>
                  <a:pt x="259" y="180"/>
                  <a:pt x="259" y="180"/>
                  <a:pt x="259" y="180"/>
                </a:cubicBezTo>
                <a:moveTo>
                  <a:pt x="79" y="90"/>
                </a:moveTo>
                <a:cubicBezTo>
                  <a:pt x="90" y="90"/>
                  <a:pt x="90" y="90"/>
                  <a:pt x="90" y="90"/>
                </a:cubicBezTo>
                <a:cubicBezTo>
                  <a:pt x="103" y="90"/>
                  <a:pt x="113" y="100"/>
                  <a:pt x="113" y="113"/>
                </a:cubicBezTo>
                <a:cubicBezTo>
                  <a:pt x="113" y="113"/>
                  <a:pt x="113" y="113"/>
                  <a:pt x="113" y="113"/>
                </a:cubicBezTo>
                <a:cubicBezTo>
                  <a:pt x="113" y="125"/>
                  <a:pt x="123" y="135"/>
                  <a:pt x="135" y="135"/>
                </a:cubicBezTo>
                <a:cubicBezTo>
                  <a:pt x="180" y="135"/>
                  <a:pt x="180" y="135"/>
                  <a:pt x="180" y="135"/>
                </a:cubicBezTo>
                <a:cubicBezTo>
                  <a:pt x="193" y="135"/>
                  <a:pt x="203" y="125"/>
                  <a:pt x="203" y="113"/>
                </a:cubicBezTo>
                <a:cubicBezTo>
                  <a:pt x="203" y="113"/>
                  <a:pt x="203" y="113"/>
                  <a:pt x="203" y="113"/>
                </a:cubicBezTo>
                <a:cubicBezTo>
                  <a:pt x="203" y="100"/>
                  <a:pt x="213" y="90"/>
                  <a:pt x="225" y="90"/>
                </a:cubicBezTo>
                <a:cubicBezTo>
                  <a:pt x="236" y="90"/>
                  <a:pt x="236" y="90"/>
                  <a:pt x="236" y="90"/>
                </a:cubicBezTo>
                <a:moveTo>
                  <a:pt x="24" y="231"/>
                </a:moveTo>
                <a:cubicBezTo>
                  <a:pt x="36" y="242"/>
                  <a:pt x="51" y="248"/>
                  <a:pt x="68" y="248"/>
                </a:cubicBezTo>
                <a:moveTo>
                  <a:pt x="248" y="248"/>
                </a:moveTo>
                <a:cubicBezTo>
                  <a:pt x="265" y="248"/>
                  <a:pt x="280" y="242"/>
                  <a:pt x="292" y="231"/>
                </a:cubicBezTo>
                <a:moveTo>
                  <a:pt x="28" y="126"/>
                </a:moveTo>
                <a:cubicBezTo>
                  <a:pt x="73" y="126"/>
                  <a:pt x="73" y="126"/>
                  <a:pt x="73" y="126"/>
                </a:cubicBezTo>
                <a:moveTo>
                  <a:pt x="243" y="126"/>
                </a:moveTo>
                <a:cubicBezTo>
                  <a:pt x="288" y="126"/>
                  <a:pt x="288" y="126"/>
                  <a:pt x="288" y="126"/>
                </a:cubicBezTo>
                <a:moveTo>
                  <a:pt x="68" y="45"/>
                </a:moveTo>
                <a:cubicBezTo>
                  <a:pt x="101" y="45"/>
                  <a:pt x="101" y="45"/>
                  <a:pt x="101" y="45"/>
                </a:cubicBezTo>
                <a:moveTo>
                  <a:pt x="248" y="45"/>
                </a:moveTo>
                <a:cubicBezTo>
                  <a:pt x="214" y="45"/>
                  <a:pt x="214" y="45"/>
                  <a:pt x="214" y="45"/>
                </a:cubicBezTo>
                <a:moveTo>
                  <a:pt x="135" y="293"/>
                </a:moveTo>
                <a:cubicBezTo>
                  <a:pt x="180" y="293"/>
                  <a:pt x="180" y="293"/>
                  <a:pt x="180" y="293"/>
                </a:cubicBezTo>
                <a:moveTo>
                  <a:pt x="68" y="293"/>
                </a:moveTo>
                <a:cubicBezTo>
                  <a:pt x="68" y="304"/>
                  <a:pt x="68" y="304"/>
                  <a:pt x="68" y="304"/>
                </a:cubicBezTo>
                <a:cubicBezTo>
                  <a:pt x="68" y="323"/>
                  <a:pt x="83" y="338"/>
                  <a:pt x="101" y="338"/>
                </a:cubicBezTo>
                <a:cubicBezTo>
                  <a:pt x="135" y="338"/>
                  <a:pt x="135" y="338"/>
                  <a:pt x="135" y="338"/>
                </a:cubicBezTo>
                <a:cubicBezTo>
                  <a:pt x="148" y="338"/>
                  <a:pt x="158" y="328"/>
                  <a:pt x="158" y="31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158" y="293"/>
                </a:moveTo>
                <a:cubicBezTo>
                  <a:pt x="158" y="315"/>
                  <a:pt x="158" y="315"/>
                  <a:pt x="158" y="315"/>
                </a:cubicBezTo>
                <a:cubicBezTo>
                  <a:pt x="158" y="328"/>
                  <a:pt x="168" y="338"/>
                  <a:pt x="180" y="338"/>
                </a:cubicBezTo>
                <a:cubicBezTo>
                  <a:pt x="214" y="338"/>
                  <a:pt x="214" y="338"/>
                  <a:pt x="214" y="338"/>
                </a:cubicBezTo>
                <a:cubicBezTo>
                  <a:pt x="233" y="338"/>
                  <a:pt x="248" y="323"/>
                  <a:pt x="248" y="304"/>
                </a:cubicBezTo>
                <a:cubicBezTo>
                  <a:pt x="248" y="293"/>
                  <a:pt x="248" y="293"/>
                  <a:pt x="248" y="293"/>
                </a:cubicBezTo>
              </a:path>
            </a:pathLst>
          </a:custGeom>
          <a:noFill/>
          <a:ln w="1905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4C227CD-D315-4687-B6D5-F327349F8A77}"/>
              </a:ext>
            </a:extLst>
          </p:cNvPr>
          <p:cNvSpPr/>
          <p:nvPr/>
        </p:nvSpPr>
        <p:spPr bwMode="auto">
          <a:xfrm rot="20445667">
            <a:off x="6169198" y="2833468"/>
            <a:ext cx="1402140" cy="140214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6DC3974-DD21-4A9B-92B5-69650091DDA7}"/>
              </a:ext>
            </a:extLst>
          </p:cNvPr>
          <p:cNvSpPr txBox="1"/>
          <p:nvPr/>
        </p:nvSpPr>
        <p:spPr>
          <a:xfrm>
            <a:off x="4709800" y="2934408"/>
            <a:ext cx="432160" cy="1425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Speech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4B9B70B-DD5E-49A0-BC83-18015EA9EC7D}"/>
              </a:ext>
            </a:extLst>
          </p:cNvPr>
          <p:cNvSpPr/>
          <p:nvPr/>
        </p:nvSpPr>
        <p:spPr bwMode="auto">
          <a:xfrm rot="788405">
            <a:off x="5277203" y="2702565"/>
            <a:ext cx="557152" cy="55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590FE4E-86F3-46B3-9FE2-EB4DA42EAFE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94298" y="2867924"/>
            <a:ext cx="319643" cy="273540"/>
            <a:chOff x="1" y="3"/>
            <a:chExt cx="2697" cy="2308"/>
          </a:xfrm>
          <a:solidFill>
            <a:schemeClr val="tx1"/>
          </a:solidFill>
        </p:grpSpPr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7CB756EB-D784-4DF3-B434-719C529D28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" y="808"/>
              <a:ext cx="1466" cy="333"/>
            </a:xfrm>
            <a:custGeom>
              <a:avLst/>
              <a:gdLst>
                <a:gd name="T0" fmla="*/ 80 w 705"/>
                <a:gd name="T1" fmla="*/ 0 h 160"/>
                <a:gd name="T2" fmla="*/ 137 w 705"/>
                <a:gd name="T3" fmla="*/ 23 h 160"/>
                <a:gd name="T4" fmla="*/ 159 w 705"/>
                <a:gd name="T5" fmla="*/ 80 h 160"/>
                <a:gd name="T6" fmla="*/ 137 w 705"/>
                <a:gd name="T7" fmla="*/ 137 h 160"/>
                <a:gd name="T8" fmla="*/ 80 w 705"/>
                <a:gd name="T9" fmla="*/ 160 h 160"/>
                <a:gd name="T10" fmla="*/ 22 w 705"/>
                <a:gd name="T11" fmla="*/ 136 h 160"/>
                <a:gd name="T12" fmla="*/ 0 w 705"/>
                <a:gd name="T13" fmla="*/ 80 h 160"/>
                <a:gd name="T14" fmla="*/ 23 w 705"/>
                <a:gd name="T15" fmla="*/ 23 h 160"/>
                <a:gd name="T16" fmla="*/ 80 w 705"/>
                <a:gd name="T17" fmla="*/ 0 h 160"/>
                <a:gd name="T18" fmla="*/ 353 w 705"/>
                <a:gd name="T19" fmla="*/ 0 h 160"/>
                <a:gd name="T20" fmla="*/ 410 w 705"/>
                <a:gd name="T21" fmla="*/ 23 h 160"/>
                <a:gd name="T22" fmla="*/ 432 w 705"/>
                <a:gd name="T23" fmla="*/ 80 h 160"/>
                <a:gd name="T24" fmla="*/ 410 w 705"/>
                <a:gd name="T25" fmla="*/ 137 h 160"/>
                <a:gd name="T26" fmla="*/ 353 w 705"/>
                <a:gd name="T27" fmla="*/ 160 h 160"/>
                <a:gd name="T28" fmla="*/ 295 w 705"/>
                <a:gd name="T29" fmla="*/ 136 h 160"/>
                <a:gd name="T30" fmla="*/ 273 w 705"/>
                <a:gd name="T31" fmla="*/ 80 h 160"/>
                <a:gd name="T32" fmla="*/ 296 w 705"/>
                <a:gd name="T33" fmla="*/ 23 h 160"/>
                <a:gd name="T34" fmla="*/ 353 w 705"/>
                <a:gd name="T35" fmla="*/ 0 h 160"/>
                <a:gd name="T36" fmla="*/ 626 w 705"/>
                <a:gd name="T37" fmla="*/ 0 h 160"/>
                <a:gd name="T38" fmla="*/ 683 w 705"/>
                <a:gd name="T39" fmla="*/ 23 h 160"/>
                <a:gd name="T40" fmla="*/ 705 w 705"/>
                <a:gd name="T41" fmla="*/ 80 h 160"/>
                <a:gd name="T42" fmla="*/ 683 w 705"/>
                <a:gd name="T43" fmla="*/ 137 h 160"/>
                <a:gd name="T44" fmla="*/ 626 w 705"/>
                <a:gd name="T45" fmla="*/ 160 h 160"/>
                <a:gd name="T46" fmla="*/ 568 w 705"/>
                <a:gd name="T47" fmla="*/ 136 h 160"/>
                <a:gd name="T48" fmla="*/ 546 w 705"/>
                <a:gd name="T49" fmla="*/ 80 h 160"/>
                <a:gd name="T50" fmla="*/ 569 w 705"/>
                <a:gd name="T51" fmla="*/ 23 h 160"/>
                <a:gd name="T52" fmla="*/ 626 w 705"/>
                <a:gd name="T5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5" h="160">
                  <a:moveTo>
                    <a:pt x="80" y="0"/>
                  </a:moveTo>
                  <a:cubicBezTo>
                    <a:pt x="103" y="0"/>
                    <a:pt x="122" y="8"/>
                    <a:pt x="137" y="23"/>
                  </a:cubicBezTo>
                  <a:cubicBezTo>
                    <a:pt x="152" y="38"/>
                    <a:pt x="159" y="57"/>
                    <a:pt x="159" y="80"/>
                  </a:cubicBezTo>
                  <a:cubicBezTo>
                    <a:pt x="159" y="103"/>
                    <a:pt x="152" y="122"/>
                    <a:pt x="137" y="137"/>
                  </a:cubicBezTo>
                  <a:cubicBezTo>
                    <a:pt x="122" y="152"/>
                    <a:pt x="103" y="160"/>
                    <a:pt x="80" y="160"/>
                  </a:cubicBezTo>
                  <a:cubicBezTo>
                    <a:pt x="57" y="160"/>
                    <a:pt x="37" y="152"/>
                    <a:pt x="22" y="136"/>
                  </a:cubicBezTo>
                  <a:cubicBezTo>
                    <a:pt x="7" y="121"/>
                    <a:pt x="0" y="102"/>
                    <a:pt x="0" y="80"/>
                  </a:cubicBezTo>
                  <a:cubicBezTo>
                    <a:pt x="0" y="56"/>
                    <a:pt x="7" y="37"/>
                    <a:pt x="23" y="23"/>
                  </a:cubicBezTo>
                  <a:cubicBezTo>
                    <a:pt x="38" y="8"/>
                    <a:pt x="57" y="0"/>
                    <a:pt x="80" y="0"/>
                  </a:cubicBezTo>
                  <a:close/>
                  <a:moveTo>
                    <a:pt x="353" y="0"/>
                  </a:moveTo>
                  <a:cubicBezTo>
                    <a:pt x="376" y="0"/>
                    <a:pt x="395" y="8"/>
                    <a:pt x="410" y="23"/>
                  </a:cubicBezTo>
                  <a:cubicBezTo>
                    <a:pt x="425" y="38"/>
                    <a:pt x="432" y="57"/>
                    <a:pt x="432" y="80"/>
                  </a:cubicBezTo>
                  <a:cubicBezTo>
                    <a:pt x="432" y="103"/>
                    <a:pt x="425" y="122"/>
                    <a:pt x="410" y="137"/>
                  </a:cubicBezTo>
                  <a:cubicBezTo>
                    <a:pt x="395" y="152"/>
                    <a:pt x="376" y="160"/>
                    <a:pt x="353" y="160"/>
                  </a:cubicBezTo>
                  <a:cubicBezTo>
                    <a:pt x="330" y="160"/>
                    <a:pt x="310" y="152"/>
                    <a:pt x="295" y="136"/>
                  </a:cubicBezTo>
                  <a:cubicBezTo>
                    <a:pt x="280" y="121"/>
                    <a:pt x="273" y="102"/>
                    <a:pt x="273" y="80"/>
                  </a:cubicBezTo>
                  <a:cubicBezTo>
                    <a:pt x="273" y="56"/>
                    <a:pt x="280" y="37"/>
                    <a:pt x="296" y="23"/>
                  </a:cubicBezTo>
                  <a:cubicBezTo>
                    <a:pt x="311" y="8"/>
                    <a:pt x="330" y="0"/>
                    <a:pt x="353" y="0"/>
                  </a:cubicBezTo>
                  <a:close/>
                  <a:moveTo>
                    <a:pt x="626" y="0"/>
                  </a:moveTo>
                  <a:cubicBezTo>
                    <a:pt x="649" y="0"/>
                    <a:pt x="668" y="8"/>
                    <a:pt x="683" y="23"/>
                  </a:cubicBezTo>
                  <a:cubicBezTo>
                    <a:pt x="698" y="38"/>
                    <a:pt x="705" y="57"/>
                    <a:pt x="705" y="80"/>
                  </a:cubicBezTo>
                  <a:cubicBezTo>
                    <a:pt x="705" y="103"/>
                    <a:pt x="698" y="122"/>
                    <a:pt x="683" y="137"/>
                  </a:cubicBezTo>
                  <a:cubicBezTo>
                    <a:pt x="668" y="152"/>
                    <a:pt x="649" y="160"/>
                    <a:pt x="626" y="160"/>
                  </a:cubicBezTo>
                  <a:cubicBezTo>
                    <a:pt x="603" y="160"/>
                    <a:pt x="584" y="152"/>
                    <a:pt x="568" y="136"/>
                  </a:cubicBezTo>
                  <a:cubicBezTo>
                    <a:pt x="553" y="121"/>
                    <a:pt x="546" y="102"/>
                    <a:pt x="546" y="80"/>
                  </a:cubicBezTo>
                  <a:cubicBezTo>
                    <a:pt x="546" y="56"/>
                    <a:pt x="553" y="37"/>
                    <a:pt x="569" y="23"/>
                  </a:cubicBezTo>
                  <a:cubicBezTo>
                    <a:pt x="584" y="8"/>
                    <a:pt x="603" y="0"/>
                    <a:pt x="62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8ADB11EB-9838-434C-9704-871F68802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" y="3"/>
              <a:ext cx="2697" cy="2308"/>
            </a:xfrm>
            <a:custGeom>
              <a:avLst/>
              <a:gdLst>
                <a:gd name="T0" fmla="*/ 1206 w 1297"/>
                <a:gd name="T1" fmla="*/ 479 h 1107"/>
                <a:gd name="T2" fmla="*/ 854 w 1297"/>
                <a:gd name="T3" fmla="*/ 839 h 1107"/>
                <a:gd name="T4" fmla="*/ 443 w 1297"/>
                <a:gd name="T5" fmla="*/ 839 h 1107"/>
                <a:gd name="T6" fmla="*/ 418 w 1297"/>
                <a:gd name="T7" fmla="*/ 839 h 1107"/>
                <a:gd name="T8" fmla="*/ 189 w 1297"/>
                <a:gd name="T9" fmla="*/ 937 h 1107"/>
                <a:gd name="T10" fmla="*/ 251 w 1297"/>
                <a:gd name="T11" fmla="*/ 781 h 1107"/>
                <a:gd name="T12" fmla="*/ 91 w 1297"/>
                <a:gd name="T13" fmla="*/ 479 h 1107"/>
                <a:gd name="T14" fmla="*/ 91 w 1297"/>
                <a:gd name="T15" fmla="*/ 450 h 1107"/>
                <a:gd name="T16" fmla="*/ 443 w 1297"/>
                <a:gd name="T17" fmla="*/ 90 h 1107"/>
                <a:gd name="T18" fmla="*/ 854 w 1297"/>
                <a:gd name="T19" fmla="*/ 90 h 1107"/>
                <a:gd name="T20" fmla="*/ 1206 w 1297"/>
                <a:gd name="T21" fmla="*/ 450 h 1107"/>
                <a:gd name="T22" fmla="*/ 1206 w 1297"/>
                <a:gd name="T23" fmla="*/ 479 h 1107"/>
                <a:gd name="T24" fmla="*/ 854 w 1297"/>
                <a:gd name="T25" fmla="*/ 0 h 1107"/>
                <a:gd name="T26" fmla="*/ 443 w 1297"/>
                <a:gd name="T27" fmla="*/ 0 h 1107"/>
                <a:gd name="T28" fmla="*/ 0 w 1297"/>
                <a:gd name="T29" fmla="*/ 450 h 1107"/>
                <a:gd name="T30" fmla="*/ 0 w 1297"/>
                <a:gd name="T31" fmla="*/ 479 h 1107"/>
                <a:gd name="T32" fmla="*/ 142 w 1297"/>
                <a:gd name="T33" fmla="*/ 810 h 1107"/>
                <a:gd name="T34" fmla="*/ 23 w 1297"/>
                <a:gd name="T35" fmla="*/ 1107 h 1107"/>
                <a:gd name="T36" fmla="*/ 435 w 1297"/>
                <a:gd name="T37" fmla="*/ 930 h 1107"/>
                <a:gd name="T38" fmla="*/ 443 w 1297"/>
                <a:gd name="T39" fmla="*/ 930 h 1107"/>
                <a:gd name="T40" fmla="*/ 854 w 1297"/>
                <a:gd name="T41" fmla="*/ 930 h 1107"/>
                <a:gd name="T42" fmla="*/ 1297 w 1297"/>
                <a:gd name="T43" fmla="*/ 479 h 1107"/>
                <a:gd name="T44" fmla="*/ 1297 w 1297"/>
                <a:gd name="T45" fmla="*/ 450 h 1107"/>
                <a:gd name="T46" fmla="*/ 854 w 1297"/>
                <a:gd name="T47" fmla="*/ 0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7" h="1107">
                  <a:moveTo>
                    <a:pt x="1206" y="479"/>
                  </a:moveTo>
                  <a:cubicBezTo>
                    <a:pt x="1206" y="677"/>
                    <a:pt x="1048" y="839"/>
                    <a:pt x="854" y="839"/>
                  </a:cubicBezTo>
                  <a:cubicBezTo>
                    <a:pt x="443" y="839"/>
                    <a:pt x="443" y="839"/>
                    <a:pt x="443" y="839"/>
                  </a:cubicBezTo>
                  <a:cubicBezTo>
                    <a:pt x="435" y="839"/>
                    <a:pt x="427" y="839"/>
                    <a:pt x="418" y="839"/>
                  </a:cubicBezTo>
                  <a:cubicBezTo>
                    <a:pt x="189" y="937"/>
                    <a:pt x="189" y="937"/>
                    <a:pt x="189" y="937"/>
                  </a:cubicBezTo>
                  <a:cubicBezTo>
                    <a:pt x="251" y="781"/>
                    <a:pt x="251" y="781"/>
                    <a:pt x="251" y="781"/>
                  </a:cubicBezTo>
                  <a:cubicBezTo>
                    <a:pt x="155" y="716"/>
                    <a:pt x="91" y="605"/>
                    <a:pt x="91" y="479"/>
                  </a:cubicBezTo>
                  <a:cubicBezTo>
                    <a:pt x="91" y="450"/>
                    <a:pt x="91" y="450"/>
                    <a:pt x="91" y="450"/>
                  </a:cubicBezTo>
                  <a:cubicBezTo>
                    <a:pt x="91" y="252"/>
                    <a:pt x="249" y="90"/>
                    <a:pt x="443" y="90"/>
                  </a:cubicBezTo>
                  <a:cubicBezTo>
                    <a:pt x="854" y="90"/>
                    <a:pt x="854" y="90"/>
                    <a:pt x="854" y="90"/>
                  </a:cubicBezTo>
                  <a:cubicBezTo>
                    <a:pt x="1047" y="90"/>
                    <a:pt x="1206" y="252"/>
                    <a:pt x="1206" y="450"/>
                  </a:cubicBezTo>
                  <a:lnTo>
                    <a:pt x="1206" y="479"/>
                  </a:lnTo>
                  <a:close/>
                  <a:moveTo>
                    <a:pt x="854" y="0"/>
                  </a:moveTo>
                  <a:cubicBezTo>
                    <a:pt x="443" y="0"/>
                    <a:pt x="443" y="0"/>
                    <a:pt x="443" y="0"/>
                  </a:cubicBezTo>
                  <a:cubicBezTo>
                    <a:pt x="199" y="0"/>
                    <a:pt x="0" y="203"/>
                    <a:pt x="0" y="450"/>
                  </a:cubicBezTo>
                  <a:cubicBezTo>
                    <a:pt x="0" y="479"/>
                    <a:pt x="0" y="479"/>
                    <a:pt x="0" y="479"/>
                  </a:cubicBezTo>
                  <a:cubicBezTo>
                    <a:pt x="0" y="607"/>
                    <a:pt x="53" y="725"/>
                    <a:pt x="142" y="810"/>
                  </a:cubicBezTo>
                  <a:cubicBezTo>
                    <a:pt x="23" y="1107"/>
                    <a:pt x="23" y="1107"/>
                    <a:pt x="23" y="1107"/>
                  </a:cubicBezTo>
                  <a:cubicBezTo>
                    <a:pt x="435" y="930"/>
                    <a:pt x="435" y="930"/>
                    <a:pt x="435" y="930"/>
                  </a:cubicBezTo>
                  <a:cubicBezTo>
                    <a:pt x="438" y="930"/>
                    <a:pt x="440" y="930"/>
                    <a:pt x="443" y="930"/>
                  </a:cubicBezTo>
                  <a:cubicBezTo>
                    <a:pt x="854" y="930"/>
                    <a:pt x="854" y="930"/>
                    <a:pt x="854" y="930"/>
                  </a:cubicBezTo>
                  <a:cubicBezTo>
                    <a:pt x="1098" y="930"/>
                    <a:pt x="1297" y="727"/>
                    <a:pt x="1297" y="479"/>
                  </a:cubicBezTo>
                  <a:cubicBezTo>
                    <a:pt x="1297" y="450"/>
                    <a:pt x="1297" y="450"/>
                    <a:pt x="1297" y="450"/>
                  </a:cubicBezTo>
                  <a:cubicBezTo>
                    <a:pt x="1297" y="203"/>
                    <a:pt x="1098" y="0"/>
                    <a:pt x="85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7461DCA7-CDE6-477F-9A12-CF69C0743A70}"/>
              </a:ext>
            </a:extLst>
          </p:cNvPr>
          <p:cNvSpPr/>
          <p:nvPr/>
        </p:nvSpPr>
        <p:spPr bwMode="auto">
          <a:xfrm rot="2765178">
            <a:off x="7271899" y="4452741"/>
            <a:ext cx="557152" cy="55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7ACE0F4-24F5-496F-950A-342274E4B45F}"/>
              </a:ext>
            </a:extLst>
          </p:cNvPr>
          <p:cNvSpPr txBox="1"/>
          <p:nvPr/>
        </p:nvSpPr>
        <p:spPr>
          <a:xfrm>
            <a:off x="7984193" y="4708129"/>
            <a:ext cx="875320" cy="2851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Language </a:t>
            </a:r>
            <a:br>
              <a:rPr kumimoji="0" lang="en-US" sz="102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understanding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67886D1-E14C-42AD-9A79-DEF6912D5039}"/>
              </a:ext>
            </a:extLst>
          </p:cNvPr>
          <p:cNvGrpSpPr/>
          <p:nvPr/>
        </p:nvGrpSpPr>
        <p:grpSpPr>
          <a:xfrm>
            <a:off x="5713941" y="4516410"/>
            <a:ext cx="557152" cy="557152"/>
            <a:chOff x="5837915" y="4082714"/>
            <a:chExt cx="568324" cy="56832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AD82C38-269E-49DF-8ACB-808A833FF367}"/>
                </a:ext>
              </a:extLst>
            </p:cNvPr>
            <p:cNvSpPr/>
            <p:nvPr/>
          </p:nvSpPr>
          <p:spPr bwMode="auto">
            <a:xfrm>
              <a:off x="5837915" y="4082714"/>
              <a:ext cx="568324" cy="5683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A13EB43E-14CD-42E5-91D1-3C7E92FD43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0763" y="4226616"/>
              <a:ext cx="279808" cy="280519"/>
              <a:chOff x="0" y="2"/>
              <a:chExt cx="2361" cy="2367"/>
            </a:xfrm>
            <a:solidFill>
              <a:schemeClr val="tx1"/>
            </a:solidFill>
          </p:grpSpPr>
          <p:sp>
            <p:nvSpPr>
              <p:cNvPr id="89" name="Freeform 24">
                <a:extLst>
                  <a:ext uri="{FF2B5EF4-FFF2-40B4-BE49-F238E27FC236}">
                    <a16:creationId xmlns:a16="http://schemas.microsoft.com/office/drawing/2014/main" id="{08926327-E56C-4631-90F6-DD6FE40B78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" y="1188"/>
                <a:ext cx="851" cy="1168"/>
              </a:xfrm>
              <a:custGeom>
                <a:avLst/>
                <a:gdLst>
                  <a:gd name="T0" fmla="*/ 224 w 409"/>
                  <a:gd name="T1" fmla="*/ 74 h 561"/>
                  <a:gd name="T2" fmla="*/ 73 w 409"/>
                  <a:gd name="T3" fmla="*/ 137 h 561"/>
                  <a:gd name="T4" fmla="*/ 46 w 409"/>
                  <a:gd name="T5" fmla="*/ 160 h 561"/>
                  <a:gd name="T6" fmla="*/ 46 w 409"/>
                  <a:gd name="T7" fmla="*/ 62 h 561"/>
                  <a:gd name="T8" fmla="*/ 52 w 409"/>
                  <a:gd name="T9" fmla="*/ 57 h 561"/>
                  <a:gd name="T10" fmla="*/ 133 w 409"/>
                  <a:gd name="T11" fmla="*/ 17 h 561"/>
                  <a:gd name="T12" fmla="*/ 229 w 409"/>
                  <a:gd name="T13" fmla="*/ 0 h 561"/>
                  <a:gd name="T14" fmla="*/ 362 w 409"/>
                  <a:gd name="T15" fmla="*/ 54 h 561"/>
                  <a:gd name="T16" fmla="*/ 409 w 409"/>
                  <a:gd name="T17" fmla="*/ 205 h 561"/>
                  <a:gd name="T18" fmla="*/ 409 w 409"/>
                  <a:gd name="T19" fmla="*/ 549 h 561"/>
                  <a:gd name="T20" fmla="*/ 330 w 409"/>
                  <a:gd name="T21" fmla="*/ 549 h 561"/>
                  <a:gd name="T22" fmla="*/ 330 w 409"/>
                  <a:gd name="T23" fmla="*/ 485 h 561"/>
                  <a:gd name="T24" fmla="*/ 284 w 409"/>
                  <a:gd name="T25" fmla="*/ 527 h 561"/>
                  <a:gd name="T26" fmla="*/ 172 w 409"/>
                  <a:gd name="T27" fmla="*/ 561 h 561"/>
                  <a:gd name="T28" fmla="*/ 47 w 409"/>
                  <a:gd name="T29" fmla="*/ 516 h 561"/>
                  <a:gd name="T30" fmla="*/ 0 w 409"/>
                  <a:gd name="T31" fmla="*/ 402 h 561"/>
                  <a:gd name="T32" fmla="*/ 189 w 409"/>
                  <a:gd name="T33" fmla="*/ 227 h 561"/>
                  <a:gd name="T34" fmla="*/ 330 w 409"/>
                  <a:gd name="T35" fmla="*/ 206 h 561"/>
                  <a:gd name="T36" fmla="*/ 224 w 409"/>
                  <a:gd name="T37" fmla="*/ 74 h 561"/>
                  <a:gd name="T38" fmla="*/ 210 w 409"/>
                  <a:gd name="T39" fmla="*/ 298 h 561"/>
                  <a:gd name="T40" fmla="*/ 106 w 409"/>
                  <a:gd name="T41" fmla="*/ 331 h 561"/>
                  <a:gd name="T42" fmla="*/ 81 w 409"/>
                  <a:gd name="T43" fmla="*/ 400 h 561"/>
                  <a:gd name="T44" fmla="*/ 106 w 409"/>
                  <a:gd name="T45" fmla="*/ 462 h 561"/>
                  <a:gd name="T46" fmla="*/ 177 w 409"/>
                  <a:gd name="T47" fmla="*/ 487 h 561"/>
                  <a:gd name="T48" fmla="*/ 286 w 409"/>
                  <a:gd name="T49" fmla="*/ 438 h 561"/>
                  <a:gd name="T50" fmla="*/ 330 w 409"/>
                  <a:gd name="T51" fmla="*/ 310 h 561"/>
                  <a:gd name="T52" fmla="*/ 330 w 409"/>
                  <a:gd name="T53" fmla="*/ 280 h 561"/>
                  <a:gd name="T54" fmla="*/ 210 w 409"/>
                  <a:gd name="T55" fmla="*/ 298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9" h="561">
                    <a:moveTo>
                      <a:pt x="224" y="74"/>
                    </a:moveTo>
                    <a:cubicBezTo>
                      <a:pt x="173" y="74"/>
                      <a:pt x="123" y="95"/>
                      <a:pt x="73" y="137"/>
                    </a:cubicBezTo>
                    <a:cubicBezTo>
                      <a:pt x="46" y="160"/>
                      <a:pt x="46" y="160"/>
                      <a:pt x="46" y="160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72" y="41"/>
                      <a:pt x="100" y="28"/>
                      <a:pt x="133" y="17"/>
                    </a:cubicBezTo>
                    <a:cubicBezTo>
                      <a:pt x="167" y="6"/>
                      <a:pt x="199" y="0"/>
                      <a:pt x="229" y="0"/>
                    </a:cubicBezTo>
                    <a:cubicBezTo>
                      <a:pt x="285" y="0"/>
                      <a:pt x="330" y="18"/>
                      <a:pt x="362" y="54"/>
                    </a:cubicBezTo>
                    <a:cubicBezTo>
                      <a:pt x="393" y="89"/>
                      <a:pt x="409" y="140"/>
                      <a:pt x="409" y="205"/>
                    </a:cubicBezTo>
                    <a:cubicBezTo>
                      <a:pt x="409" y="549"/>
                      <a:pt x="409" y="549"/>
                      <a:pt x="409" y="549"/>
                    </a:cubicBezTo>
                    <a:cubicBezTo>
                      <a:pt x="330" y="549"/>
                      <a:pt x="330" y="549"/>
                      <a:pt x="330" y="549"/>
                    </a:cubicBezTo>
                    <a:cubicBezTo>
                      <a:pt x="330" y="485"/>
                      <a:pt x="330" y="485"/>
                      <a:pt x="330" y="485"/>
                    </a:cubicBezTo>
                    <a:cubicBezTo>
                      <a:pt x="317" y="502"/>
                      <a:pt x="301" y="516"/>
                      <a:pt x="284" y="527"/>
                    </a:cubicBezTo>
                    <a:cubicBezTo>
                      <a:pt x="250" y="550"/>
                      <a:pt x="213" y="561"/>
                      <a:pt x="172" y="561"/>
                    </a:cubicBezTo>
                    <a:cubicBezTo>
                      <a:pt x="120" y="561"/>
                      <a:pt x="78" y="546"/>
                      <a:pt x="47" y="516"/>
                    </a:cubicBezTo>
                    <a:cubicBezTo>
                      <a:pt x="16" y="486"/>
                      <a:pt x="0" y="448"/>
                      <a:pt x="0" y="402"/>
                    </a:cubicBezTo>
                    <a:cubicBezTo>
                      <a:pt x="0" y="305"/>
                      <a:pt x="65" y="246"/>
                      <a:pt x="189" y="227"/>
                    </a:cubicBezTo>
                    <a:cubicBezTo>
                      <a:pt x="330" y="206"/>
                      <a:pt x="330" y="206"/>
                      <a:pt x="330" y="206"/>
                    </a:cubicBezTo>
                    <a:cubicBezTo>
                      <a:pt x="327" y="116"/>
                      <a:pt x="292" y="74"/>
                      <a:pt x="224" y="74"/>
                    </a:cubicBezTo>
                    <a:close/>
                    <a:moveTo>
                      <a:pt x="210" y="298"/>
                    </a:moveTo>
                    <a:cubicBezTo>
                      <a:pt x="160" y="305"/>
                      <a:pt x="125" y="316"/>
                      <a:pt x="106" y="331"/>
                    </a:cubicBezTo>
                    <a:cubicBezTo>
                      <a:pt x="90" y="344"/>
                      <a:pt x="81" y="367"/>
                      <a:pt x="81" y="400"/>
                    </a:cubicBezTo>
                    <a:cubicBezTo>
                      <a:pt x="81" y="426"/>
                      <a:pt x="89" y="446"/>
                      <a:pt x="106" y="462"/>
                    </a:cubicBezTo>
                    <a:cubicBezTo>
                      <a:pt x="122" y="478"/>
                      <a:pt x="146" y="487"/>
                      <a:pt x="177" y="487"/>
                    </a:cubicBezTo>
                    <a:cubicBezTo>
                      <a:pt x="221" y="487"/>
                      <a:pt x="257" y="471"/>
                      <a:pt x="286" y="438"/>
                    </a:cubicBezTo>
                    <a:cubicBezTo>
                      <a:pt x="316" y="406"/>
                      <a:pt x="330" y="363"/>
                      <a:pt x="330" y="310"/>
                    </a:cubicBezTo>
                    <a:cubicBezTo>
                      <a:pt x="330" y="280"/>
                      <a:pt x="330" y="280"/>
                      <a:pt x="330" y="280"/>
                    </a:cubicBezTo>
                    <a:lnTo>
                      <a:pt x="210" y="2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Freeform 25">
                <a:extLst>
                  <a:ext uri="{FF2B5EF4-FFF2-40B4-BE49-F238E27FC236}">
                    <a16:creationId xmlns:a16="http://schemas.microsoft.com/office/drawing/2014/main" id="{1F4BB801-7A17-4A8D-A1E6-6CDF6F574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5" y="1665"/>
                <a:ext cx="1048" cy="704"/>
              </a:xfrm>
              <a:custGeom>
                <a:avLst/>
                <a:gdLst>
                  <a:gd name="T0" fmla="*/ 251 w 504"/>
                  <a:gd name="T1" fmla="*/ 153 h 338"/>
                  <a:gd name="T2" fmla="*/ 270 w 504"/>
                  <a:gd name="T3" fmla="*/ 129 h 338"/>
                  <a:gd name="T4" fmla="*/ 145 w 504"/>
                  <a:gd name="T5" fmla="*/ 17 h 338"/>
                  <a:gd name="T6" fmla="*/ 462 w 504"/>
                  <a:gd name="T7" fmla="*/ 0 h 338"/>
                  <a:gd name="T8" fmla="*/ 487 w 504"/>
                  <a:gd name="T9" fmla="*/ 23 h 338"/>
                  <a:gd name="T10" fmla="*/ 504 w 504"/>
                  <a:gd name="T11" fmla="*/ 338 h 338"/>
                  <a:gd name="T12" fmla="*/ 386 w 504"/>
                  <a:gd name="T13" fmla="*/ 233 h 338"/>
                  <a:gd name="T14" fmla="*/ 14 w 504"/>
                  <a:gd name="T15" fmla="*/ 230 h 338"/>
                  <a:gd name="T16" fmla="*/ 0 w 504"/>
                  <a:gd name="T17" fmla="*/ 217 h 338"/>
                  <a:gd name="T18" fmla="*/ 251 w 504"/>
                  <a:gd name="T19" fmla="*/ 153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4" h="338">
                    <a:moveTo>
                      <a:pt x="251" y="153"/>
                    </a:moveTo>
                    <a:cubicBezTo>
                      <a:pt x="258" y="145"/>
                      <a:pt x="264" y="137"/>
                      <a:pt x="270" y="129"/>
                    </a:cubicBezTo>
                    <a:cubicBezTo>
                      <a:pt x="145" y="17"/>
                      <a:pt x="145" y="17"/>
                      <a:pt x="145" y="17"/>
                    </a:cubicBezTo>
                    <a:cubicBezTo>
                      <a:pt x="462" y="0"/>
                      <a:pt x="462" y="0"/>
                      <a:pt x="462" y="0"/>
                    </a:cubicBezTo>
                    <a:cubicBezTo>
                      <a:pt x="475" y="0"/>
                      <a:pt x="487" y="10"/>
                      <a:pt x="487" y="23"/>
                    </a:cubicBezTo>
                    <a:cubicBezTo>
                      <a:pt x="504" y="338"/>
                      <a:pt x="504" y="338"/>
                      <a:pt x="504" y="338"/>
                    </a:cubicBezTo>
                    <a:cubicBezTo>
                      <a:pt x="386" y="233"/>
                      <a:pt x="386" y="233"/>
                      <a:pt x="386" y="233"/>
                    </a:cubicBezTo>
                    <a:cubicBezTo>
                      <a:pt x="281" y="324"/>
                      <a:pt x="121" y="326"/>
                      <a:pt x="14" y="230"/>
                    </a:cubicBezTo>
                    <a:cubicBezTo>
                      <a:pt x="10" y="226"/>
                      <a:pt x="4" y="221"/>
                      <a:pt x="0" y="217"/>
                    </a:cubicBezTo>
                    <a:cubicBezTo>
                      <a:pt x="86" y="246"/>
                      <a:pt x="186" y="225"/>
                      <a:pt x="251" y="15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1" name="Freeform 26">
                <a:extLst>
                  <a:ext uri="{FF2B5EF4-FFF2-40B4-BE49-F238E27FC236}">
                    <a16:creationId xmlns:a16="http://schemas.microsoft.com/office/drawing/2014/main" id="{DA7B0F67-B6A3-4F9D-86DD-9C85F39D2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29"/>
                <a:ext cx="1048" cy="704"/>
              </a:xfrm>
              <a:custGeom>
                <a:avLst/>
                <a:gdLst>
                  <a:gd name="T0" fmla="*/ 253 w 504"/>
                  <a:gd name="T1" fmla="*/ 184 h 338"/>
                  <a:gd name="T2" fmla="*/ 234 w 504"/>
                  <a:gd name="T3" fmla="*/ 209 h 338"/>
                  <a:gd name="T4" fmla="*/ 359 w 504"/>
                  <a:gd name="T5" fmla="*/ 321 h 338"/>
                  <a:gd name="T6" fmla="*/ 42 w 504"/>
                  <a:gd name="T7" fmla="*/ 338 h 338"/>
                  <a:gd name="T8" fmla="*/ 17 w 504"/>
                  <a:gd name="T9" fmla="*/ 314 h 338"/>
                  <a:gd name="T10" fmla="*/ 0 w 504"/>
                  <a:gd name="T11" fmla="*/ 0 h 338"/>
                  <a:gd name="T12" fmla="*/ 118 w 504"/>
                  <a:gd name="T13" fmla="*/ 105 h 338"/>
                  <a:gd name="T14" fmla="*/ 489 w 504"/>
                  <a:gd name="T15" fmla="*/ 107 h 338"/>
                  <a:gd name="T16" fmla="*/ 504 w 504"/>
                  <a:gd name="T17" fmla="*/ 121 h 338"/>
                  <a:gd name="T18" fmla="*/ 253 w 504"/>
                  <a:gd name="T19" fmla="*/ 184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4" h="338">
                    <a:moveTo>
                      <a:pt x="253" y="184"/>
                    </a:moveTo>
                    <a:cubicBezTo>
                      <a:pt x="245" y="192"/>
                      <a:pt x="239" y="201"/>
                      <a:pt x="234" y="209"/>
                    </a:cubicBezTo>
                    <a:cubicBezTo>
                      <a:pt x="359" y="321"/>
                      <a:pt x="359" y="321"/>
                      <a:pt x="359" y="321"/>
                    </a:cubicBezTo>
                    <a:cubicBezTo>
                      <a:pt x="42" y="338"/>
                      <a:pt x="42" y="338"/>
                      <a:pt x="42" y="338"/>
                    </a:cubicBezTo>
                    <a:cubicBezTo>
                      <a:pt x="28" y="338"/>
                      <a:pt x="17" y="328"/>
                      <a:pt x="17" y="31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8" y="105"/>
                      <a:pt x="118" y="105"/>
                      <a:pt x="118" y="105"/>
                    </a:cubicBezTo>
                    <a:cubicBezTo>
                      <a:pt x="223" y="13"/>
                      <a:pt x="382" y="11"/>
                      <a:pt x="489" y="107"/>
                    </a:cubicBezTo>
                    <a:cubicBezTo>
                      <a:pt x="494" y="112"/>
                      <a:pt x="499" y="116"/>
                      <a:pt x="504" y="121"/>
                    </a:cubicBezTo>
                    <a:cubicBezTo>
                      <a:pt x="417" y="91"/>
                      <a:pt x="317" y="113"/>
                      <a:pt x="253" y="18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" name="Freeform 27">
                <a:extLst>
                  <a:ext uri="{FF2B5EF4-FFF2-40B4-BE49-F238E27FC236}">
                    <a16:creationId xmlns:a16="http://schemas.microsoft.com/office/drawing/2014/main" id="{CF61813A-0538-44E4-9D90-4165E6955F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4" y="2"/>
                <a:ext cx="1167" cy="1271"/>
              </a:xfrm>
              <a:custGeom>
                <a:avLst/>
                <a:gdLst>
                  <a:gd name="T0" fmla="*/ 527 w 561"/>
                  <a:gd name="T1" fmla="*/ 78 h 610"/>
                  <a:gd name="T2" fmla="*/ 544 w 561"/>
                  <a:gd name="T3" fmla="*/ 77 h 610"/>
                  <a:gd name="T4" fmla="*/ 548 w 561"/>
                  <a:gd name="T5" fmla="*/ 142 h 610"/>
                  <a:gd name="T6" fmla="*/ 531 w 561"/>
                  <a:gd name="T7" fmla="*/ 143 h 610"/>
                  <a:gd name="T8" fmla="*/ 248 w 561"/>
                  <a:gd name="T9" fmla="*/ 153 h 610"/>
                  <a:gd name="T10" fmla="*/ 244 w 561"/>
                  <a:gd name="T11" fmla="*/ 215 h 610"/>
                  <a:gd name="T12" fmla="*/ 332 w 561"/>
                  <a:gd name="T13" fmla="*/ 207 h 610"/>
                  <a:gd name="T14" fmla="*/ 358 w 561"/>
                  <a:gd name="T15" fmla="*/ 208 h 610"/>
                  <a:gd name="T16" fmla="*/ 369 w 561"/>
                  <a:gd name="T17" fmla="*/ 167 h 610"/>
                  <a:gd name="T18" fmla="*/ 434 w 561"/>
                  <a:gd name="T19" fmla="*/ 182 h 610"/>
                  <a:gd name="T20" fmla="*/ 430 w 561"/>
                  <a:gd name="T21" fmla="*/ 198 h 610"/>
                  <a:gd name="T22" fmla="*/ 424 w 561"/>
                  <a:gd name="T23" fmla="*/ 221 h 610"/>
                  <a:gd name="T24" fmla="*/ 485 w 561"/>
                  <a:gd name="T25" fmla="*/ 252 h 610"/>
                  <a:gd name="T26" fmla="*/ 561 w 561"/>
                  <a:gd name="T27" fmla="*/ 396 h 610"/>
                  <a:gd name="T28" fmla="*/ 498 w 561"/>
                  <a:gd name="T29" fmla="*/ 544 h 610"/>
                  <a:gd name="T30" fmla="*/ 332 w 561"/>
                  <a:gd name="T31" fmla="*/ 608 h 610"/>
                  <a:gd name="T32" fmla="*/ 319 w 561"/>
                  <a:gd name="T33" fmla="*/ 610 h 610"/>
                  <a:gd name="T34" fmla="*/ 294 w 561"/>
                  <a:gd name="T35" fmla="*/ 548 h 610"/>
                  <a:gd name="T36" fmla="*/ 315 w 561"/>
                  <a:gd name="T37" fmla="*/ 545 h 610"/>
                  <a:gd name="T38" fmla="*/ 448 w 561"/>
                  <a:gd name="T39" fmla="*/ 495 h 610"/>
                  <a:gd name="T40" fmla="*/ 493 w 561"/>
                  <a:gd name="T41" fmla="*/ 396 h 610"/>
                  <a:gd name="T42" fmla="*/ 442 w 561"/>
                  <a:gd name="T43" fmla="*/ 303 h 610"/>
                  <a:gd name="T44" fmla="*/ 406 w 561"/>
                  <a:gd name="T45" fmla="*/ 285 h 610"/>
                  <a:gd name="T46" fmla="*/ 335 w 561"/>
                  <a:gd name="T47" fmla="*/ 438 h 610"/>
                  <a:gd name="T48" fmla="*/ 114 w 561"/>
                  <a:gd name="T49" fmla="*/ 580 h 610"/>
                  <a:gd name="T50" fmla="*/ 29 w 561"/>
                  <a:gd name="T51" fmla="*/ 546 h 610"/>
                  <a:gd name="T52" fmla="*/ 0 w 561"/>
                  <a:gd name="T53" fmla="*/ 457 h 610"/>
                  <a:gd name="T54" fmla="*/ 93 w 561"/>
                  <a:gd name="T55" fmla="*/ 284 h 610"/>
                  <a:gd name="T56" fmla="*/ 175 w 561"/>
                  <a:gd name="T57" fmla="*/ 236 h 610"/>
                  <a:gd name="T58" fmla="*/ 179 w 561"/>
                  <a:gd name="T59" fmla="*/ 154 h 610"/>
                  <a:gd name="T60" fmla="*/ 115 w 561"/>
                  <a:gd name="T61" fmla="*/ 155 h 610"/>
                  <a:gd name="T62" fmla="*/ 27 w 561"/>
                  <a:gd name="T63" fmla="*/ 155 h 610"/>
                  <a:gd name="T64" fmla="*/ 10 w 561"/>
                  <a:gd name="T65" fmla="*/ 155 h 610"/>
                  <a:gd name="T66" fmla="*/ 10 w 561"/>
                  <a:gd name="T67" fmla="*/ 89 h 610"/>
                  <a:gd name="T68" fmla="*/ 27 w 561"/>
                  <a:gd name="T69" fmla="*/ 89 h 610"/>
                  <a:gd name="T70" fmla="*/ 117 w 561"/>
                  <a:gd name="T71" fmla="*/ 89 h 610"/>
                  <a:gd name="T72" fmla="*/ 186 w 561"/>
                  <a:gd name="T73" fmla="*/ 88 h 610"/>
                  <a:gd name="T74" fmla="*/ 198 w 561"/>
                  <a:gd name="T75" fmla="*/ 17 h 610"/>
                  <a:gd name="T76" fmla="*/ 201 w 561"/>
                  <a:gd name="T77" fmla="*/ 0 h 610"/>
                  <a:gd name="T78" fmla="*/ 268 w 561"/>
                  <a:gd name="T79" fmla="*/ 16 h 610"/>
                  <a:gd name="T80" fmla="*/ 265 w 561"/>
                  <a:gd name="T81" fmla="*/ 31 h 610"/>
                  <a:gd name="T82" fmla="*/ 255 w 561"/>
                  <a:gd name="T83" fmla="*/ 87 h 610"/>
                  <a:gd name="T84" fmla="*/ 527 w 561"/>
                  <a:gd name="T85" fmla="*/ 78 h 610"/>
                  <a:gd name="T86" fmla="*/ 332 w 561"/>
                  <a:gd name="T87" fmla="*/ 273 h 610"/>
                  <a:gd name="T88" fmla="*/ 242 w 561"/>
                  <a:gd name="T89" fmla="*/ 283 h 610"/>
                  <a:gd name="T90" fmla="*/ 242 w 561"/>
                  <a:gd name="T91" fmla="*/ 285 h 610"/>
                  <a:gd name="T92" fmla="*/ 252 w 561"/>
                  <a:gd name="T93" fmla="*/ 438 h 610"/>
                  <a:gd name="T94" fmla="*/ 277 w 561"/>
                  <a:gd name="T95" fmla="*/ 403 h 610"/>
                  <a:gd name="T96" fmla="*/ 339 w 561"/>
                  <a:gd name="T97" fmla="*/ 273 h 610"/>
                  <a:gd name="T98" fmla="*/ 332 w 561"/>
                  <a:gd name="T99" fmla="*/ 273 h 610"/>
                  <a:gd name="T100" fmla="*/ 137 w 561"/>
                  <a:gd name="T101" fmla="*/ 335 h 610"/>
                  <a:gd name="T102" fmla="*/ 68 w 561"/>
                  <a:gd name="T103" fmla="*/ 457 h 610"/>
                  <a:gd name="T104" fmla="*/ 114 w 561"/>
                  <a:gd name="T105" fmla="*/ 514 h 610"/>
                  <a:gd name="T106" fmla="*/ 192 w 561"/>
                  <a:gd name="T107" fmla="*/ 493 h 610"/>
                  <a:gd name="T108" fmla="*/ 174 w 561"/>
                  <a:gd name="T109" fmla="*/ 311 h 610"/>
                  <a:gd name="T110" fmla="*/ 137 w 561"/>
                  <a:gd name="T111" fmla="*/ 335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61" h="610">
                    <a:moveTo>
                      <a:pt x="527" y="78"/>
                    </a:moveTo>
                    <a:cubicBezTo>
                      <a:pt x="544" y="77"/>
                      <a:pt x="544" y="77"/>
                      <a:pt x="544" y="77"/>
                    </a:cubicBezTo>
                    <a:cubicBezTo>
                      <a:pt x="548" y="142"/>
                      <a:pt x="548" y="142"/>
                      <a:pt x="548" y="142"/>
                    </a:cubicBezTo>
                    <a:cubicBezTo>
                      <a:pt x="531" y="143"/>
                      <a:pt x="531" y="143"/>
                      <a:pt x="531" y="143"/>
                    </a:cubicBezTo>
                    <a:cubicBezTo>
                      <a:pt x="457" y="148"/>
                      <a:pt x="364" y="151"/>
                      <a:pt x="248" y="153"/>
                    </a:cubicBezTo>
                    <a:cubicBezTo>
                      <a:pt x="246" y="173"/>
                      <a:pt x="245" y="193"/>
                      <a:pt x="244" y="215"/>
                    </a:cubicBezTo>
                    <a:cubicBezTo>
                      <a:pt x="271" y="210"/>
                      <a:pt x="300" y="207"/>
                      <a:pt x="332" y="207"/>
                    </a:cubicBezTo>
                    <a:cubicBezTo>
                      <a:pt x="341" y="207"/>
                      <a:pt x="350" y="208"/>
                      <a:pt x="358" y="208"/>
                    </a:cubicBezTo>
                    <a:cubicBezTo>
                      <a:pt x="369" y="167"/>
                      <a:pt x="369" y="167"/>
                      <a:pt x="369" y="167"/>
                    </a:cubicBezTo>
                    <a:cubicBezTo>
                      <a:pt x="434" y="182"/>
                      <a:pt x="434" y="182"/>
                      <a:pt x="434" y="182"/>
                    </a:cubicBezTo>
                    <a:cubicBezTo>
                      <a:pt x="430" y="198"/>
                      <a:pt x="430" y="198"/>
                      <a:pt x="430" y="198"/>
                    </a:cubicBezTo>
                    <a:cubicBezTo>
                      <a:pt x="428" y="206"/>
                      <a:pt x="427" y="212"/>
                      <a:pt x="424" y="221"/>
                    </a:cubicBezTo>
                    <a:cubicBezTo>
                      <a:pt x="446" y="228"/>
                      <a:pt x="467" y="239"/>
                      <a:pt x="485" y="252"/>
                    </a:cubicBezTo>
                    <a:cubicBezTo>
                      <a:pt x="536" y="287"/>
                      <a:pt x="561" y="335"/>
                      <a:pt x="561" y="396"/>
                    </a:cubicBezTo>
                    <a:cubicBezTo>
                      <a:pt x="561" y="458"/>
                      <a:pt x="540" y="508"/>
                      <a:pt x="498" y="544"/>
                    </a:cubicBezTo>
                    <a:cubicBezTo>
                      <a:pt x="459" y="577"/>
                      <a:pt x="403" y="599"/>
                      <a:pt x="332" y="608"/>
                    </a:cubicBezTo>
                    <a:cubicBezTo>
                      <a:pt x="319" y="610"/>
                      <a:pt x="319" y="610"/>
                      <a:pt x="319" y="610"/>
                    </a:cubicBezTo>
                    <a:cubicBezTo>
                      <a:pt x="294" y="548"/>
                      <a:pt x="294" y="548"/>
                      <a:pt x="294" y="548"/>
                    </a:cubicBezTo>
                    <a:cubicBezTo>
                      <a:pt x="315" y="545"/>
                      <a:pt x="315" y="545"/>
                      <a:pt x="315" y="545"/>
                    </a:cubicBezTo>
                    <a:cubicBezTo>
                      <a:pt x="374" y="537"/>
                      <a:pt x="418" y="521"/>
                      <a:pt x="448" y="495"/>
                    </a:cubicBezTo>
                    <a:cubicBezTo>
                      <a:pt x="478" y="469"/>
                      <a:pt x="493" y="437"/>
                      <a:pt x="493" y="396"/>
                    </a:cubicBezTo>
                    <a:cubicBezTo>
                      <a:pt x="493" y="356"/>
                      <a:pt x="476" y="325"/>
                      <a:pt x="442" y="303"/>
                    </a:cubicBezTo>
                    <a:cubicBezTo>
                      <a:pt x="430" y="295"/>
                      <a:pt x="419" y="289"/>
                      <a:pt x="406" y="285"/>
                    </a:cubicBezTo>
                    <a:cubicBezTo>
                      <a:pt x="386" y="343"/>
                      <a:pt x="363" y="394"/>
                      <a:pt x="335" y="438"/>
                    </a:cubicBezTo>
                    <a:cubicBezTo>
                      <a:pt x="275" y="532"/>
                      <a:pt x="201" y="580"/>
                      <a:pt x="114" y="580"/>
                    </a:cubicBezTo>
                    <a:cubicBezTo>
                      <a:pt x="78" y="580"/>
                      <a:pt x="49" y="568"/>
                      <a:pt x="29" y="546"/>
                    </a:cubicBezTo>
                    <a:cubicBezTo>
                      <a:pt x="9" y="525"/>
                      <a:pt x="0" y="494"/>
                      <a:pt x="0" y="457"/>
                    </a:cubicBezTo>
                    <a:cubicBezTo>
                      <a:pt x="0" y="390"/>
                      <a:pt x="31" y="333"/>
                      <a:pt x="93" y="284"/>
                    </a:cubicBezTo>
                    <a:cubicBezTo>
                      <a:pt x="118" y="264"/>
                      <a:pt x="145" y="248"/>
                      <a:pt x="175" y="236"/>
                    </a:cubicBezTo>
                    <a:cubicBezTo>
                      <a:pt x="175" y="208"/>
                      <a:pt x="177" y="180"/>
                      <a:pt x="179" y="154"/>
                    </a:cubicBezTo>
                    <a:cubicBezTo>
                      <a:pt x="164" y="154"/>
                      <a:pt x="147" y="154"/>
                      <a:pt x="115" y="155"/>
                    </a:cubicBezTo>
                    <a:cubicBezTo>
                      <a:pt x="74" y="155"/>
                      <a:pt x="52" y="155"/>
                      <a:pt x="27" y="155"/>
                    </a:cubicBezTo>
                    <a:cubicBezTo>
                      <a:pt x="10" y="155"/>
                      <a:pt x="10" y="155"/>
                      <a:pt x="10" y="155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53" y="89"/>
                      <a:pt x="75" y="89"/>
                      <a:pt x="117" y="89"/>
                    </a:cubicBezTo>
                    <a:cubicBezTo>
                      <a:pt x="152" y="88"/>
                      <a:pt x="170" y="88"/>
                      <a:pt x="186" y="88"/>
                    </a:cubicBezTo>
                    <a:cubicBezTo>
                      <a:pt x="189" y="66"/>
                      <a:pt x="193" y="43"/>
                      <a:pt x="198" y="17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68" y="16"/>
                      <a:pt x="268" y="16"/>
                      <a:pt x="268" y="16"/>
                    </a:cubicBezTo>
                    <a:cubicBezTo>
                      <a:pt x="265" y="31"/>
                      <a:pt x="265" y="31"/>
                      <a:pt x="265" y="31"/>
                    </a:cubicBezTo>
                    <a:cubicBezTo>
                      <a:pt x="261" y="50"/>
                      <a:pt x="258" y="68"/>
                      <a:pt x="255" y="87"/>
                    </a:cubicBezTo>
                    <a:cubicBezTo>
                      <a:pt x="366" y="85"/>
                      <a:pt x="457" y="82"/>
                      <a:pt x="527" y="78"/>
                    </a:cubicBezTo>
                    <a:moveTo>
                      <a:pt x="332" y="273"/>
                    </a:moveTo>
                    <a:cubicBezTo>
                      <a:pt x="299" y="273"/>
                      <a:pt x="269" y="276"/>
                      <a:pt x="242" y="283"/>
                    </a:cubicBezTo>
                    <a:cubicBezTo>
                      <a:pt x="242" y="285"/>
                      <a:pt x="242" y="285"/>
                      <a:pt x="242" y="285"/>
                    </a:cubicBezTo>
                    <a:cubicBezTo>
                      <a:pt x="242" y="342"/>
                      <a:pt x="245" y="393"/>
                      <a:pt x="252" y="438"/>
                    </a:cubicBezTo>
                    <a:cubicBezTo>
                      <a:pt x="260" y="428"/>
                      <a:pt x="269" y="416"/>
                      <a:pt x="277" y="403"/>
                    </a:cubicBezTo>
                    <a:cubicBezTo>
                      <a:pt x="302" y="365"/>
                      <a:pt x="322" y="321"/>
                      <a:pt x="339" y="273"/>
                    </a:cubicBezTo>
                    <a:cubicBezTo>
                      <a:pt x="337" y="273"/>
                      <a:pt x="335" y="273"/>
                      <a:pt x="332" y="273"/>
                    </a:cubicBezTo>
                    <a:moveTo>
                      <a:pt x="137" y="335"/>
                    </a:moveTo>
                    <a:cubicBezTo>
                      <a:pt x="91" y="372"/>
                      <a:pt x="68" y="413"/>
                      <a:pt x="68" y="457"/>
                    </a:cubicBezTo>
                    <a:cubicBezTo>
                      <a:pt x="68" y="498"/>
                      <a:pt x="82" y="514"/>
                      <a:pt x="114" y="514"/>
                    </a:cubicBezTo>
                    <a:cubicBezTo>
                      <a:pt x="140" y="514"/>
                      <a:pt x="166" y="507"/>
                      <a:pt x="192" y="493"/>
                    </a:cubicBezTo>
                    <a:cubicBezTo>
                      <a:pt x="181" y="440"/>
                      <a:pt x="175" y="379"/>
                      <a:pt x="174" y="311"/>
                    </a:cubicBezTo>
                    <a:cubicBezTo>
                      <a:pt x="161" y="318"/>
                      <a:pt x="149" y="326"/>
                      <a:pt x="137" y="335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20A6241-D12C-400C-A26C-7CC8545925C0}"/>
              </a:ext>
            </a:extLst>
          </p:cNvPr>
          <p:cNvSpPr txBox="1"/>
          <p:nvPr/>
        </p:nvSpPr>
        <p:spPr>
          <a:xfrm>
            <a:off x="5013499" y="4756022"/>
            <a:ext cx="601882" cy="1425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Translator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4C3AAE2-A501-4E85-853E-65EA4DE0DC0F}"/>
              </a:ext>
            </a:extLst>
          </p:cNvPr>
          <p:cNvSpPr txBox="1"/>
          <p:nvPr/>
        </p:nvSpPr>
        <p:spPr>
          <a:xfrm>
            <a:off x="4461644" y="4145565"/>
            <a:ext cx="862099" cy="1425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QnA</a:t>
            </a: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Maker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A05E923-F5FE-408C-B83C-A19EDD6BE1B3}"/>
              </a:ext>
            </a:extLst>
          </p:cNvPr>
          <p:cNvGrpSpPr/>
          <p:nvPr/>
        </p:nvGrpSpPr>
        <p:grpSpPr>
          <a:xfrm>
            <a:off x="4622973" y="3489891"/>
            <a:ext cx="557152" cy="557152"/>
            <a:chOff x="7799773" y="3994872"/>
            <a:chExt cx="568324" cy="568324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E7039CD-46D1-4B75-AA3C-DCF44FF86FAA}"/>
                </a:ext>
              </a:extLst>
            </p:cNvPr>
            <p:cNvSpPr/>
            <p:nvPr/>
          </p:nvSpPr>
          <p:spPr bwMode="auto">
            <a:xfrm>
              <a:off x="7799773" y="3994872"/>
              <a:ext cx="568324" cy="5683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E05372D7-514D-43C2-8A59-CC0319A6C3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41625" y="4148234"/>
              <a:ext cx="284621" cy="261601"/>
            </a:xfrm>
            <a:custGeom>
              <a:avLst/>
              <a:gdLst>
                <a:gd name="T0" fmla="*/ 1142 w 1308"/>
                <a:gd name="T1" fmla="*/ 686 h 1200"/>
                <a:gd name="T2" fmla="*/ 982 w 1308"/>
                <a:gd name="T3" fmla="*/ 616 h 1200"/>
                <a:gd name="T4" fmla="*/ 965 w 1308"/>
                <a:gd name="T5" fmla="*/ 617 h 1200"/>
                <a:gd name="T6" fmla="*/ 958 w 1308"/>
                <a:gd name="T7" fmla="*/ 617 h 1200"/>
                <a:gd name="T8" fmla="*/ 629 w 1308"/>
                <a:gd name="T9" fmla="*/ 343 h 1200"/>
                <a:gd name="T10" fmla="*/ 434 w 1308"/>
                <a:gd name="T11" fmla="*/ 343 h 1200"/>
                <a:gd name="T12" fmla="*/ 679 w 1308"/>
                <a:gd name="T13" fmla="*/ 91 h 1200"/>
                <a:gd name="T14" fmla="*/ 965 w 1308"/>
                <a:gd name="T15" fmla="*/ 91 h 1200"/>
                <a:gd name="T16" fmla="*/ 1210 w 1308"/>
                <a:gd name="T17" fmla="*/ 344 h 1200"/>
                <a:gd name="T18" fmla="*/ 1210 w 1308"/>
                <a:gd name="T19" fmla="*/ 364 h 1200"/>
                <a:gd name="T20" fmla="*/ 1098 w 1308"/>
                <a:gd name="T21" fmla="*/ 576 h 1200"/>
                <a:gd name="T22" fmla="*/ 1142 w 1308"/>
                <a:gd name="T23" fmla="*/ 686 h 1200"/>
                <a:gd name="T24" fmla="*/ 629 w 1308"/>
                <a:gd name="T25" fmla="*/ 960 h 1200"/>
                <a:gd name="T26" fmla="*/ 343 w 1308"/>
                <a:gd name="T27" fmla="*/ 960 h 1200"/>
                <a:gd name="T28" fmla="*/ 326 w 1308"/>
                <a:gd name="T29" fmla="*/ 959 h 1200"/>
                <a:gd name="T30" fmla="*/ 166 w 1308"/>
                <a:gd name="T31" fmla="*/ 1028 h 1200"/>
                <a:gd name="T32" fmla="*/ 210 w 1308"/>
                <a:gd name="T33" fmla="*/ 919 h 1200"/>
                <a:gd name="T34" fmla="*/ 98 w 1308"/>
                <a:gd name="T35" fmla="*/ 707 h 1200"/>
                <a:gd name="T36" fmla="*/ 98 w 1308"/>
                <a:gd name="T37" fmla="*/ 687 h 1200"/>
                <a:gd name="T38" fmla="*/ 343 w 1308"/>
                <a:gd name="T39" fmla="*/ 434 h 1200"/>
                <a:gd name="T40" fmla="*/ 350 w 1308"/>
                <a:gd name="T41" fmla="*/ 434 h 1200"/>
                <a:gd name="T42" fmla="*/ 444 w 1308"/>
                <a:gd name="T43" fmla="*/ 434 h 1200"/>
                <a:gd name="T44" fmla="*/ 629 w 1308"/>
                <a:gd name="T45" fmla="*/ 434 h 1200"/>
                <a:gd name="T46" fmla="*/ 864 w 1308"/>
                <a:gd name="T47" fmla="*/ 617 h 1200"/>
                <a:gd name="T48" fmla="*/ 874 w 1308"/>
                <a:gd name="T49" fmla="*/ 687 h 1200"/>
                <a:gd name="T50" fmla="*/ 874 w 1308"/>
                <a:gd name="T51" fmla="*/ 707 h 1200"/>
                <a:gd name="T52" fmla="*/ 874 w 1308"/>
                <a:gd name="T53" fmla="*/ 709 h 1200"/>
                <a:gd name="T54" fmla="*/ 629 w 1308"/>
                <a:gd name="T55" fmla="*/ 960 h 1200"/>
                <a:gd name="T56" fmla="*/ 1207 w 1308"/>
                <a:gd name="T57" fmla="*/ 603 h 1200"/>
                <a:gd name="T58" fmla="*/ 1301 w 1308"/>
                <a:gd name="T59" fmla="*/ 364 h 1200"/>
                <a:gd name="T60" fmla="*/ 1301 w 1308"/>
                <a:gd name="T61" fmla="*/ 344 h 1200"/>
                <a:gd name="T62" fmla="*/ 965 w 1308"/>
                <a:gd name="T63" fmla="*/ 0 h 1200"/>
                <a:gd name="T64" fmla="*/ 679 w 1308"/>
                <a:gd name="T65" fmla="*/ 0 h 1200"/>
                <a:gd name="T66" fmla="*/ 343 w 1308"/>
                <a:gd name="T67" fmla="*/ 343 h 1200"/>
                <a:gd name="T68" fmla="*/ 7 w 1308"/>
                <a:gd name="T69" fmla="*/ 687 h 1200"/>
                <a:gd name="T70" fmla="*/ 7 w 1308"/>
                <a:gd name="T71" fmla="*/ 707 h 1200"/>
                <a:gd name="T72" fmla="*/ 101 w 1308"/>
                <a:gd name="T73" fmla="*/ 946 h 1200"/>
                <a:gd name="T74" fmla="*/ 0 w 1308"/>
                <a:gd name="T75" fmla="*/ 1200 h 1200"/>
                <a:gd name="T76" fmla="*/ 343 w 1308"/>
                <a:gd name="T77" fmla="*/ 1051 h 1200"/>
                <a:gd name="T78" fmla="*/ 629 w 1308"/>
                <a:gd name="T79" fmla="*/ 1051 h 1200"/>
                <a:gd name="T80" fmla="*/ 965 w 1308"/>
                <a:gd name="T81" fmla="*/ 709 h 1200"/>
                <a:gd name="T82" fmla="*/ 1308 w 1308"/>
                <a:gd name="T83" fmla="*/ 857 h 1200"/>
                <a:gd name="T84" fmla="*/ 1207 w 1308"/>
                <a:gd name="T85" fmla="*/ 603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08" h="1200">
                  <a:moveTo>
                    <a:pt x="1142" y="686"/>
                  </a:moveTo>
                  <a:cubicBezTo>
                    <a:pt x="982" y="616"/>
                    <a:pt x="982" y="616"/>
                    <a:pt x="982" y="616"/>
                  </a:cubicBezTo>
                  <a:cubicBezTo>
                    <a:pt x="976" y="617"/>
                    <a:pt x="971" y="617"/>
                    <a:pt x="965" y="617"/>
                  </a:cubicBezTo>
                  <a:cubicBezTo>
                    <a:pt x="958" y="617"/>
                    <a:pt x="958" y="617"/>
                    <a:pt x="958" y="617"/>
                  </a:cubicBezTo>
                  <a:cubicBezTo>
                    <a:pt x="927" y="461"/>
                    <a:pt x="791" y="343"/>
                    <a:pt x="629" y="343"/>
                  </a:cubicBezTo>
                  <a:cubicBezTo>
                    <a:pt x="434" y="343"/>
                    <a:pt x="434" y="343"/>
                    <a:pt x="434" y="343"/>
                  </a:cubicBezTo>
                  <a:cubicBezTo>
                    <a:pt x="435" y="204"/>
                    <a:pt x="545" y="91"/>
                    <a:pt x="679" y="91"/>
                  </a:cubicBezTo>
                  <a:cubicBezTo>
                    <a:pt x="965" y="91"/>
                    <a:pt x="965" y="91"/>
                    <a:pt x="965" y="91"/>
                  </a:cubicBezTo>
                  <a:cubicBezTo>
                    <a:pt x="1100" y="91"/>
                    <a:pt x="1210" y="205"/>
                    <a:pt x="1210" y="344"/>
                  </a:cubicBezTo>
                  <a:cubicBezTo>
                    <a:pt x="1210" y="364"/>
                    <a:pt x="1210" y="364"/>
                    <a:pt x="1210" y="364"/>
                  </a:cubicBezTo>
                  <a:cubicBezTo>
                    <a:pt x="1210" y="453"/>
                    <a:pt x="1165" y="531"/>
                    <a:pt x="1098" y="576"/>
                  </a:cubicBezTo>
                  <a:lnTo>
                    <a:pt x="1142" y="686"/>
                  </a:lnTo>
                  <a:close/>
                  <a:moveTo>
                    <a:pt x="629" y="960"/>
                  </a:moveTo>
                  <a:cubicBezTo>
                    <a:pt x="343" y="960"/>
                    <a:pt x="343" y="960"/>
                    <a:pt x="343" y="960"/>
                  </a:cubicBezTo>
                  <a:cubicBezTo>
                    <a:pt x="337" y="960"/>
                    <a:pt x="332" y="960"/>
                    <a:pt x="326" y="959"/>
                  </a:cubicBezTo>
                  <a:cubicBezTo>
                    <a:pt x="166" y="1028"/>
                    <a:pt x="166" y="1028"/>
                    <a:pt x="166" y="1028"/>
                  </a:cubicBezTo>
                  <a:cubicBezTo>
                    <a:pt x="210" y="919"/>
                    <a:pt x="210" y="919"/>
                    <a:pt x="210" y="919"/>
                  </a:cubicBezTo>
                  <a:cubicBezTo>
                    <a:pt x="143" y="874"/>
                    <a:pt x="98" y="795"/>
                    <a:pt x="98" y="707"/>
                  </a:cubicBezTo>
                  <a:cubicBezTo>
                    <a:pt x="98" y="687"/>
                    <a:pt x="98" y="687"/>
                    <a:pt x="98" y="687"/>
                  </a:cubicBezTo>
                  <a:cubicBezTo>
                    <a:pt x="98" y="548"/>
                    <a:pt x="208" y="434"/>
                    <a:pt x="343" y="434"/>
                  </a:cubicBezTo>
                  <a:cubicBezTo>
                    <a:pt x="350" y="434"/>
                    <a:pt x="350" y="434"/>
                    <a:pt x="350" y="434"/>
                  </a:cubicBezTo>
                  <a:cubicBezTo>
                    <a:pt x="444" y="434"/>
                    <a:pt x="444" y="434"/>
                    <a:pt x="444" y="434"/>
                  </a:cubicBezTo>
                  <a:cubicBezTo>
                    <a:pt x="629" y="434"/>
                    <a:pt x="629" y="434"/>
                    <a:pt x="629" y="434"/>
                  </a:cubicBezTo>
                  <a:cubicBezTo>
                    <a:pt x="740" y="434"/>
                    <a:pt x="835" y="512"/>
                    <a:pt x="864" y="617"/>
                  </a:cubicBezTo>
                  <a:cubicBezTo>
                    <a:pt x="871" y="639"/>
                    <a:pt x="874" y="663"/>
                    <a:pt x="874" y="687"/>
                  </a:cubicBezTo>
                  <a:cubicBezTo>
                    <a:pt x="874" y="707"/>
                    <a:pt x="874" y="707"/>
                    <a:pt x="874" y="707"/>
                  </a:cubicBezTo>
                  <a:cubicBezTo>
                    <a:pt x="874" y="708"/>
                    <a:pt x="874" y="708"/>
                    <a:pt x="874" y="709"/>
                  </a:cubicBezTo>
                  <a:cubicBezTo>
                    <a:pt x="873" y="847"/>
                    <a:pt x="763" y="960"/>
                    <a:pt x="629" y="960"/>
                  </a:cubicBezTo>
                  <a:close/>
                  <a:moveTo>
                    <a:pt x="1207" y="603"/>
                  </a:moveTo>
                  <a:cubicBezTo>
                    <a:pt x="1267" y="540"/>
                    <a:pt x="1301" y="455"/>
                    <a:pt x="1301" y="364"/>
                  </a:cubicBezTo>
                  <a:cubicBezTo>
                    <a:pt x="1301" y="344"/>
                    <a:pt x="1301" y="344"/>
                    <a:pt x="1301" y="344"/>
                  </a:cubicBezTo>
                  <a:cubicBezTo>
                    <a:pt x="1301" y="155"/>
                    <a:pt x="1151" y="0"/>
                    <a:pt x="965" y="0"/>
                  </a:cubicBezTo>
                  <a:cubicBezTo>
                    <a:pt x="679" y="0"/>
                    <a:pt x="679" y="0"/>
                    <a:pt x="679" y="0"/>
                  </a:cubicBezTo>
                  <a:cubicBezTo>
                    <a:pt x="494" y="0"/>
                    <a:pt x="343" y="155"/>
                    <a:pt x="343" y="343"/>
                  </a:cubicBezTo>
                  <a:cubicBezTo>
                    <a:pt x="157" y="343"/>
                    <a:pt x="7" y="498"/>
                    <a:pt x="7" y="687"/>
                  </a:cubicBezTo>
                  <a:cubicBezTo>
                    <a:pt x="7" y="707"/>
                    <a:pt x="7" y="707"/>
                    <a:pt x="7" y="707"/>
                  </a:cubicBezTo>
                  <a:cubicBezTo>
                    <a:pt x="7" y="798"/>
                    <a:pt x="41" y="882"/>
                    <a:pt x="101" y="946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343" y="1051"/>
                    <a:pt x="343" y="1051"/>
                    <a:pt x="343" y="1051"/>
                  </a:cubicBezTo>
                  <a:cubicBezTo>
                    <a:pt x="629" y="1051"/>
                    <a:pt x="629" y="1051"/>
                    <a:pt x="629" y="1051"/>
                  </a:cubicBezTo>
                  <a:cubicBezTo>
                    <a:pt x="814" y="1051"/>
                    <a:pt x="965" y="897"/>
                    <a:pt x="965" y="709"/>
                  </a:cubicBezTo>
                  <a:cubicBezTo>
                    <a:pt x="1308" y="857"/>
                    <a:pt x="1308" y="857"/>
                    <a:pt x="1308" y="857"/>
                  </a:cubicBezTo>
                  <a:lnTo>
                    <a:pt x="1207" y="60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539FD1D-1CED-4B93-82C9-5D576B29E42A}"/>
              </a:ext>
            </a:extLst>
          </p:cNvPr>
          <p:cNvGrpSpPr/>
          <p:nvPr/>
        </p:nvGrpSpPr>
        <p:grpSpPr>
          <a:xfrm>
            <a:off x="6032968" y="1974905"/>
            <a:ext cx="557152" cy="557152"/>
            <a:chOff x="6107904" y="1703606"/>
            <a:chExt cx="568324" cy="568324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10D28FE-778A-4591-BEA9-B88139CDAF96}"/>
                </a:ext>
              </a:extLst>
            </p:cNvPr>
            <p:cNvSpPr/>
            <p:nvPr/>
          </p:nvSpPr>
          <p:spPr bwMode="auto">
            <a:xfrm rot="1291740">
              <a:off x="6107904" y="1703606"/>
              <a:ext cx="568324" cy="5683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21BB87C4-3AB7-448E-8F35-5C3D518742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5506" y="1826807"/>
              <a:ext cx="313121" cy="321923"/>
            </a:xfrm>
            <a:custGeom>
              <a:avLst/>
              <a:gdLst>
                <a:gd name="T0" fmla="*/ 634 w 1043"/>
                <a:gd name="T1" fmla="*/ 729 h 1070"/>
                <a:gd name="T2" fmla="*/ 315 w 1043"/>
                <a:gd name="T3" fmla="*/ 410 h 1070"/>
                <a:gd name="T4" fmla="*/ 634 w 1043"/>
                <a:gd name="T5" fmla="*/ 91 h 1070"/>
                <a:gd name="T6" fmla="*/ 952 w 1043"/>
                <a:gd name="T7" fmla="*/ 410 h 1070"/>
                <a:gd name="T8" fmla="*/ 634 w 1043"/>
                <a:gd name="T9" fmla="*/ 729 h 1070"/>
                <a:gd name="T10" fmla="*/ 634 w 1043"/>
                <a:gd name="T11" fmla="*/ 0 h 1070"/>
                <a:gd name="T12" fmla="*/ 224 w 1043"/>
                <a:gd name="T13" fmla="*/ 410 h 1070"/>
                <a:gd name="T14" fmla="*/ 326 w 1043"/>
                <a:gd name="T15" fmla="*/ 680 h 1070"/>
                <a:gd name="T16" fmla="*/ 0 w 1043"/>
                <a:gd name="T17" fmla="*/ 1006 h 1070"/>
                <a:gd name="T18" fmla="*/ 64 w 1043"/>
                <a:gd name="T19" fmla="*/ 1070 h 1070"/>
                <a:gd name="T20" fmla="*/ 393 w 1043"/>
                <a:gd name="T21" fmla="*/ 741 h 1070"/>
                <a:gd name="T22" fmla="*/ 634 w 1043"/>
                <a:gd name="T23" fmla="*/ 820 h 1070"/>
                <a:gd name="T24" fmla="*/ 1043 w 1043"/>
                <a:gd name="T25" fmla="*/ 410 h 1070"/>
                <a:gd name="T26" fmla="*/ 634 w 1043"/>
                <a:gd name="T27" fmla="*/ 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3" h="1070">
                  <a:moveTo>
                    <a:pt x="634" y="729"/>
                  </a:moveTo>
                  <a:cubicBezTo>
                    <a:pt x="458" y="729"/>
                    <a:pt x="315" y="586"/>
                    <a:pt x="315" y="410"/>
                  </a:cubicBezTo>
                  <a:cubicBezTo>
                    <a:pt x="315" y="234"/>
                    <a:pt x="458" y="91"/>
                    <a:pt x="634" y="91"/>
                  </a:cubicBezTo>
                  <a:cubicBezTo>
                    <a:pt x="810" y="91"/>
                    <a:pt x="952" y="234"/>
                    <a:pt x="952" y="410"/>
                  </a:cubicBezTo>
                  <a:cubicBezTo>
                    <a:pt x="952" y="586"/>
                    <a:pt x="810" y="729"/>
                    <a:pt x="634" y="729"/>
                  </a:cubicBezTo>
                  <a:moveTo>
                    <a:pt x="634" y="0"/>
                  </a:moveTo>
                  <a:cubicBezTo>
                    <a:pt x="407" y="0"/>
                    <a:pt x="224" y="184"/>
                    <a:pt x="224" y="410"/>
                  </a:cubicBezTo>
                  <a:cubicBezTo>
                    <a:pt x="224" y="513"/>
                    <a:pt x="263" y="608"/>
                    <a:pt x="326" y="680"/>
                  </a:cubicBezTo>
                  <a:cubicBezTo>
                    <a:pt x="0" y="1006"/>
                    <a:pt x="0" y="1006"/>
                    <a:pt x="0" y="1006"/>
                  </a:cubicBezTo>
                  <a:cubicBezTo>
                    <a:pt x="64" y="1070"/>
                    <a:pt x="64" y="1070"/>
                    <a:pt x="64" y="1070"/>
                  </a:cubicBezTo>
                  <a:cubicBezTo>
                    <a:pt x="393" y="741"/>
                    <a:pt x="393" y="741"/>
                    <a:pt x="393" y="741"/>
                  </a:cubicBezTo>
                  <a:cubicBezTo>
                    <a:pt x="461" y="790"/>
                    <a:pt x="544" y="820"/>
                    <a:pt x="634" y="820"/>
                  </a:cubicBezTo>
                  <a:cubicBezTo>
                    <a:pt x="860" y="820"/>
                    <a:pt x="1043" y="636"/>
                    <a:pt x="1043" y="410"/>
                  </a:cubicBezTo>
                  <a:cubicBezTo>
                    <a:pt x="1043" y="184"/>
                    <a:pt x="860" y="0"/>
                    <a:pt x="634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6CF9E705-9F3F-4B12-B39A-4F80157AFF31}"/>
              </a:ext>
            </a:extLst>
          </p:cNvPr>
          <p:cNvSpPr txBox="1"/>
          <p:nvPr/>
        </p:nvSpPr>
        <p:spPr>
          <a:xfrm>
            <a:off x="5255383" y="2180210"/>
            <a:ext cx="707171" cy="1425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Bing Search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1474668-CA45-49B0-A972-CE6C7FD9B2D7}"/>
              </a:ext>
            </a:extLst>
          </p:cNvPr>
          <p:cNvGrpSpPr/>
          <p:nvPr/>
        </p:nvGrpSpPr>
        <p:grpSpPr>
          <a:xfrm>
            <a:off x="7476045" y="1849808"/>
            <a:ext cx="1533335" cy="1370649"/>
            <a:chOff x="6870223" y="1590965"/>
            <a:chExt cx="1564082" cy="1398133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3B75FD7-8BF2-42A7-9F81-FFB46A68B77D}"/>
                </a:ext>
              </a:extLst>
            </p:cNvPr>
            <p:cNvSpPr/>
            <p:nvPr/>
          </p:nvSpPr>
          <p:spPr bwMode="auto">
            <a:xfrm>
              <a:off x="7155849" y="1590965"/>
              <a:ext cx="365760" cy="3657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8CDF5C4-4569-49CB-9819-AEE804BEB1C5}"/>
                </a:ext>
              </a:extLst>
            </p:cNvPr>
            <p:cNvSpPr txBox="1"/>
            <p:nvPr/>
          </p:nvSpPr>
          <p:spPr>
            <a:xfrm>
              <a:off x="7255337" y="1731382"/>
              <a:ext cx="166785" cy="830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88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Start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EB789333-11C6-4D5C-80F1-98F479FD7909}"/>
                </a:ext>
              </a:extLst>
            </p:cNvPr>
            <p:cNvGrpSpPr/>
            <p:nvPr/>
          </p:nvGrpSpPr>
          <p:grpSpPr>
            <a:xfrm>
              <a:off x="8068545" y="2058652"/>
              <a:ext cx="365760" cy="365760"/>
              <a:chOff x="8663471" y="2054156"/>
              <a:chExt cx="365760" cy="365760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A1D6C13-63EA-447C-87EB-9E798DAE2174}"/>
                  </a:ext>
                </a:extLst>
              </p:cNvPr>
              <p:cNvSpPr/>
              <p:nvPr/>
            </p:nvSpPr>
            <p:spPr bwMode="auto">
              <a:xfrm>
                <a:off x="8663471" y="2054156"/>
                <a:ext cx="365760" cy="36576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F03F6C2-2ECE-4A0C-B507-DD718F48FC2C}"/>
                  </a:ext>
                </a:extLst>
              </p:cNvPr>
              <p:cNvSpPr txBox="1"/>
              <p:nvPr/>
            </p:nvSpPr>
            <p:spPr>
              <a:xfrm>
                <a:off x="8727030" y="2206247"/>
                <a:ext cx="242054" cy="83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88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lumMod val="75000"/>
                      </a:srgbClr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State 2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40DC305-0B8A-40CC-92A0-767FFF3318B8}"/>
                </a:ext>
              </a:extLst>
            </p:cNvPr>
            <p:cNvGrpSpPr/>
            <p:nvPr/>
          </p:nvGrpSpPr>
          <p:grpSpPr>
            <a:xfrm>
              <a:off x="7729805" y="2623338"/>
              <a:ext cx="365760" cy="365760"/>
              <a:chOff x="8324731" y="2502094"/>
              <a:chExt cx="365760" cy="365760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52267C5-4813-416E-A034-0501B189EE85}"/>
                  </a:ext>
                </a:extLst>
              </p:cNvPr>
              <p:cNvSpPr/>
              <p:nvPr/>
            </p:nvSpPr>
            <p:spPr bwMode="auto">
              <a:xfrm>
                <a:off x="8324731" y="2502094"/>
                <a:ext cx="365760" cy="36576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9E909EF-496B-4B55-9163-A9A954A3BF7E}"/>
                  </a:ext>
                </a:extLst>
              </p:cNvPr>
              <p:cNvSpPr txBox="1"/>
              <p:nvPr/>
            </p:nvSpPr>
            <p:spPr>
              <a:xfrm>
                <a:off x="8390480" y="2658064"/>
                <a:ext cx="242054" cy="83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88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lumMod val="75000"/>
                      </a:srgbClr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State 3</a:t>
                </a:r>
              </a:p>
            </p:txBody>
          </p:sp>
        </p:grpSp>
        <p:cxnSp>
          <p:nvCxnSpPr>
            <p:cNvPr id="107" name="Connector: Elbow 106">
              <a:extLst>
                <a:ext uri="{FF2B5EF4-FFF2-40B4-BE49-F238E27FC236}">
                  <a16:creationId xmlns:a16="http://schemas.microsoft.com/office/drawing/2014/main" id="{8C74EF04-8580-4715-AA3E-C9F0E1432F14}"/>
                </a:ext>
              </a:extLst>
            </p:cNvPr>
            <p:cNvCxnSpPr>
              <a:stCxn id="103" idx="3"/>
              <a:endCxn id="118" idx="1"/>
            </p:cNvCxnSpPr>
            <p:nvPr/>
          </p:nvCxnSpPr>
          <p:spPr>
            <a:xfrm rot="16200000" flipH="1">
              <a:off x="7116925" y="1995649"/>
              <a:ext cx="337900" cy="152924"/>
            </a:xfrm>
            <a:prstGeom prst="bentConnector2">
              <a:avLst/>
            </a:prstGeom>
            <a:ln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E374FD79-1759-4A4C-B5C8-D7349EABB292}"/>
                </a:ext>
              </a:extLst>
            </p:cNvPr>
            <p:cNvGrpSpPr/>
            <p:nvPr/>
          </p:nvGrpSpPr>
          <p:grpSpPr>
            <a:xfrm>
              <a:off x="7303929" y="2050181"/>
              <a:ext cx="365760" cy="365760"/>
              <a:chOff x="7898855" y="2045685"/>
              <a:chExt cx="365760" cy="365760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8EE5D357-F08B-482D-BB8C-5FE2440AE0BA}"/>
                  </a:ext>
                </a:extLst>
              </p:cNvPr>
              <p:cNvSpPr/>
              <p:nvPr/>
            </p:nvSpPr>
            <p:spPr bwMode="auto">
              <a:xfrm>
                <a:off x="7898855" y="2045685"/>
                <a:ext cx="365760" cy="36576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C0BFEDD-7A47-4E41-818C-4327D0BFE24F}"/>
                  </a:ext>
                </a:extLst>
              </p:cNvPr>
              <p:cNvSpPr txBox="1"/>
              <p:nvPr/>
            </p:nvSpPr>
            <p:spPr>
              <a:xfrm>
                <a:off x="7957263" y="2195032"/>
                <a:ext cx="232190" cy="830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88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lumMod val="75000"/>
                      </a:srgbClr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State 1</a:t>
                </a:r>
              </a:p>
            </p:txBody>
          </p:sp>
        </p:grp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049E7FCA-9668-432B-A882-D4EEAE340AB8}"/>
                </a:ext>
              </a:extLst>
            </p:cNvPr>
            <p:cNvCxnSpPr>
              <a:cxnSpLocks/>
              <a:stCxn id="117" idx="0"/>
              <a:endCxn id="121" idx="0"/>
            </p:cNvCxnSpPr>
            <p:nvPr/>
          </p:nvCxnSpPr>
          <p:spPr>
            <a:xfrm rot="16200000" flipH="1">
              <a:off x="7864881" y="1672108"/>
              <a:ext cx="8471" cy="764616"/>
            </a:xfrm>
            <a:prstGeom prst="bentConnector3">
              <a:avLst>
                <a:gd name="adj1" fmla="val -899540"/>
              </a:avLst>
            </a:prstGeom>
            <a:ln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F72B86D7-6D97-40A3-8468-1C1B55F563C4}"/>
                </a:ext>
              </a:extLst>
            </p:cNvPr>
            <p:cNvCxnSpPr>
              <a:cxnSpLocks/>
              <a:stCxn id="117" idx="4"/>
              <a:endCxn id="121" idx="4"/>
            </p:cNvCxnSpPr>
            <p:nvPr/>
          </p:nvCxnSpPr>
          <p:spPr>
            <a:xfrm rot="16200000" flipH="1">
              <a:off x="7864882" y="2037868"/>
              <a:ext cx="8471" cy="764616"/>
            </a:xfrm>
            <a:prstGeom prst="bentConnector3">
              <a:avLst>
                <a:gd name="adj1" fmla="val 999516"/>
              </a:avLst>
            </a:prstGeom>
            <a:ln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7E206F5-7231-443B-A4B9-4B229418642A}"/>
                </a:ext>
              </a:extLst>
            </p:cNvPr>
            <p:cNvSpPr txBox="1"/>
            <p:nvPr/>
          </p:nvSpPr>
          <p:spPr>
            <a:xfrm>
              <a:off x="7669689" y="2453596"/>
              <a:ext cx="413575" cy="831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88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Transition 3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14EBF12-B6E0-44C4-BE43-AEAAA37E0D7C}"/>
                </a:ext>
              </a:extLst>
            </p:cNvPr>
            <p:cNvSpPr txBox="1"/>
            <p:nvPr/>
          </p:nvSpPr>
          <p:spPr>
            <a:xfrm>
              <a:off x="7669688" y="1929033"/>
              <a:ext cx="413575" cy="831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88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Transition 2</a:t>
              </a:r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35B6222D-9651-4F0E-9100-828697D57B6E}"/>
                </a:ext>
              </a:extLst>
            </p:cNvPr>
            <p:cNvCxnSpPr>
              <a:stCxn id="117" idx="3"/>
              <a:endCxn id="119" idx="2"/>
            </p:cNvCxnSpPr>
            <p:nvPr/>
          </p:nvCxnSpPr>
          <p:spPr>
            <a:xfrm rot="16200000" flipH="1">
              <a:off x="7321729" y="2398141"/>
              <a:ext cx="443841" cy="372312"/>
            </a:xfrm>
            <a:prstGeom prst="bentConnector2">
              <a:avLst/>
            </a:prstGeom>
            <a:ln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8A91F0C-2EFB-46B9-94F3-50C55F1DB593}"/>
                </a:ext>
              </a:extLst>
            </p:cNvPr>
            <p:cNvSpPr txBox="1"/>
            <p:nvPr/>
          </p:nvSpPr>
          <p:spPr>
            <a:xfrm>
              <a:off x="7258366" y="2762381"/>
              <a:ext cx="413575" cy="831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88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Transition 4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70B3752-4CC9-4EFF-8DB0-94428C79E7E2}"/>
                </a:ext>
              </a:extLst>
            </p:cNvPr>
            <p:cNvSpPr txBox="1"/>
            <p:nvPr/>
          </p:nvSpPr>
          <p:spPr>
            <a:xfrm>
              <a:off x="6870223" y="2008378"/>
              <a:ext cx="400751" cy="831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88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Transition 1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BB92C67B-B56C-43F1-BE8D-3BEBB6C3F65E}"/>
              </a:ext>
            </a:extLst>
          </p:cNvPr>
          <p:cNvSpPr txBox="1"/>
          <p:nvPr/>
        </p:nvSpPr>
        <p:spPr>
          <a:xfrm>
            <a:off x="8814151" y="2920003"/>
            <a:ext cx="822265" cy="325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4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Bot Framework SDK Dialog </a:t>
            </a:r>
            <a:br>
              <a:rPr kumimoji="0" lang="en-US" sz="784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784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manager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29BE0D1-D172-44B9-86A0-1831AAD8E58E}"/>
              </a:ext>
            </a:extLst>
          </p:cNvPr>
          <p:cNvCxnSpPr>
            <a:cxnSpLocks/>
            <a:stCxn id="99" idx="5"/>
            <a:endCxn id="77" idx="0"/>
          </p:cNvCxnSpPr>
          <p:nvPr/>
        </p:nvCxnSpPr>
        <p:spPr>
          <a:xfrm>
            <a:off x="6422497" y="2509008"/>
            <a:ext cx="216764" cy="363613"/>
          </a:xfrm>
          <a:prstGeom prst="lin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6ECA93D-5EF1-44A0-B577-D0FABF0B47B9}"/>
              </a:ext>
            </a:extLst>
          </p:cNvPr>
          <p:cNvCxnSpPr>
            <a:cxnSpLocks/>
            <a:stCxn id="80" idx="6"/>
            <a:endCxn id="77" idx="1"/>
          </p:cNvCxnSpPr>
          <p:nvPr/>
        </p:nvCxnSpPr>
        <p:spPr>
          <a:xfrm>
            <a:off x="5827061" y="3044471"/>
            <a:ext cx="411814" cy="185368"/>
          </a:xfrm>
          <a:prstGeom prst="lin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9CE673E-C57E-4006-A15F-D8711354F1E7}"/>
              </a:ext>
            </a:extLst>
          </p:cNvPr>
          <p:cNvCxnSpPr>
            <a:cxnSpLocks/>
            <a:stCxn id="96" idx="6"/>
            <a:endCxn id="77" idx="2"/>
          </p:cNvCxnSpPr>
          <p:nvPr/>
        </p:nvCxnSpPr>
        <p:spPr>
          <a:xfrm flipV="1">
            <a:off x="5180125" y="3765546"/>
            <a:ext cx="1028226" cy="2921"/>
          </a:xfrm>
          <a:prstGeom prst="lin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36C0362-2932-4CC6-AF62-D6F354F9B15B}"/>
              </a:ext>
            </a:extLst>
          </p:cNvPr>
          <p:cNvCxnSpPr>
            <a:cxnSpLocks/>
            <a:stCxn id="87" idx="7"/>
            <a:endCxn id="77" idx="3"/>
          </p:cNvCxnSpPr>
          <p:nvPr/>
        </p:nvCxnSpPr>
        <p:spPr>
          <a:xfrm flipV="1">
            <a:off x="6189500" y="4165931"/>
            <a:ext cx="376069" cy="432072"/>
          </a:xfrm>
          <a:prstGeom prst="lin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B187B5B-BE82-46C4-BE27-772DC14ECD48}"/>
              </a:ext>
            </a:extLst>
          </p:cNvPr>
          <p:cNvCxnSpPr>
            <a:cxnSpLocks/>
            <a:stCxn id="84" idx="2"/>
            <a:endCxn id="77" idx="4"/>
          </p:cNvCxnSpPr>
          <p:nvPr/>
        </p:nvCxnSpPr>
        <p:spPr>
          <a:xfrm flipH="1" flipV="1">
            <a:off x="7101277" y="4196455"/>
            <a:ext cx="255986" cy="334180"/>
          </a:xfrm>
          <a:prstGeom prst="lin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pic>
        <p:nvPicPr>
          <p:cNvPr id="131" name="Picture 130">
            <a:extLst>
              <a:ext uri="{FF2B5EF4-FFF2-40B4-BE49-F238E27FC236}">
                <a16:creationId xmlns:a16="http://schemas.microsoft.com/office/drawing/2014/main" id="{B20E5C43-1B6E-4A08-9931-B345EAF37FDA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88429" y="4580005"/>
            <a:ext cx="335602" cy="295530"/>
          </a:xfrm>
          <a:prstGeom prst="rect">
            <a:avLst/>
          </a:prstGeom>
        </p:spPr>
      </p:pic>
      <p:sp>
        <p:nvSpPr>
          <p:cNvPr id="132" name="Robot_E99A">
            <a:extLst>
              <a:ext uri="{FF2B5EF4-FFF2-40B4-BE49-F238E27FC236}">
                <a16:creationId xmlns:a16="http://schemas.microsoft.com/office/drawing/2014/main" id="{C0FE5278-21FF-419E-9EB0-11CC5B0E58D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60986" y="5223006"/>
            <a:ext cx="232576" cy="300534"/>
          </a:xfrm>
          <a:custGeom>
            <a:avLst/>
            <a:gdLst>
              <a:gd name="T0" fmla="*/ 1750 w 3000"/>
              <a:gd name="T1" fmla="*/ 250 h 3875"/>
              <a:gd name="T2" fmla="*/ 1500 w 3000"/>
              <a:gd name="T3" fmla="*/ 500 h 3875"/>
              <a:gd name="T4" fmla="*/ 1250 w 3000"/>
              <a:gd name="T5" fmla="*/ 250 h 3875"/>
              <a:gd name="T6" fmla="*/ 1500 w 3000"/>
              <a:gd name="T7" fmla="*/ 0 h 3875"/>
              <a:gd name="T8" fmla="*/ 1750 w 3000"/>
              <a:gd name="T9" fmla="*/ 250 h 3875"/>
              <a:gd name="T10" fmla="*/ 2500 w 3000"/>
              <a:gd name="T11" fmla="*/ 2074 h 3875"/>
              <a:gd name="T12" fmla="*/ 2500 w 3000"/>
              <a:gd name="T13" fmla="*/ 1176 h 3875"/>
              <a:gd name="T14" fmla="*/ 2324 w 3000"/>
              <a:gd name="T15" fmla="*/ 1000 h 3875"/>
              <a:gd name="T16" fmla="*/ 676 w 3000"/>
              <a:gd name="T17" fmla="*/ 1000 h 3875"/>
              <a:gd name="T18" fmla="*/ 500 w 3000"/>
              <a:gd name="T19" fmla="*/ 1176 h 3875"/>
              <a:gd name="T20" fmla="*/ 500 w 3000"/>
              <a:gd name="T21" fmla="*/ 2074 h 3875"/>
              <a:gd name="T22" fmla="*/ 676 w 3000"/>
              <a:gd name="T23" fmla="*/ 2250 h 3875"/>
              <a:gd name="T24" fmla="*/ 2324 w 3000"/>
              <a:gd name="T25" fmla="*/ 2250 h 3875"/>
              <a:gd name="T26" fmla="*/ 2500 w 3000"/>
              <a:gd name="T27" fmla="*/ 2074 h 3875"/>
              <a:gd name="T28" fmla="*/ 3000 w 3000"/>
              <a:gd name="T29" fmla="*/ 3875 h 3875"/>
              <a:gd name="T30" fmla="*/ 3000 w 3000"/>
              <a:gd name="T31" fmla="*/ 2958 h 3875"/>
              <a:gd name="T32" fmla="*/ 2792 w 3000"/>
              <a:gd name="T33" fmla="*/ 2750 h 3875"/>
              <a:gd name="T34" fmla="*/ 208 w 3000"/>
              <a:gd name="T35" fmla="*/ 2750 h 3875"/>
              <a:gd name="T36" fmla="*/ 0 w 3000"/>
              <a:gd name="T37" fmla="*/ 2958 h 3875"/>
              <a:gd name="T38" fmla="*/ 0 w 3000"/>
              <a:gd name="T39" fmla="*/ 3875 h 3875"/>
              <a:gd name="T40" fmla="*/ 1000 w 3000"/>
              <a:gd name="T41" fmla="*/ 2250 h 3875"/>
              <a:gd name="T42" fmla="*/ 1000 w 3000"/>
              <a:gd name="T43" fmla="*/ 2750 h 3875"/>
              <a:gd name="T44" fmla="*/ 1500 w 3000"/>
              <a:gd name="T45" fmla="*/ 500 h 3875"/>
              <a:gd name="T46" fmla="*/ 1500 w 3000"/>
              <a:gd name="T47" fmla="*/ 1000 h 3875"/>
              <a:gd name="T48" fmla="*/ 2000 w 3000"/>
              <a:gd name="T49" fmla="*/ 2250 h 3875"/>
              <a:gd name="T50" fmla="*/ 2000 w 3000"/>
              <a:gd name="T51" fmla="*/ 2750 h 3875"/>
              <a:gd name="T52" fmla="*/ 875 w 3000"/>
              <a:gd name="T53" fmla="*/ 1500 h 3875"/>
              <a:gd name="T54" fmla="*/ 1125 w 3000"/>
              <a:gd name="T55" fmla="*/ 1500 h 3875"/>
              <a:gd name="T56" fmla="*/ 1875 w 3000"/>
              <a:gd name="T57" fmla="*/ 1500 h 3875"/>
              <a:gd name="T58" fmla="*/ 2125 w 3000"/>
              <a:gd name="T59" fmla="*/ 1500 h 3875"/>
              <a:gd name="T60" fmla="*/ 381 w 3000"/>
              <a:gd name="T61" fmla="*/ 1375 h 3875"/>
              <a:gd name="T62" fmla="*/ 381 w 3000"/>
              <a:gd name="T63" fmla="*/ 1875 h 3875"/>
              <a:gd name="T64" fmla="*/ 2624 w 3000"/>
              <a:gd name="T65" fmla="*/ 1375 h 3875"/>
              <a:gd name="T66" fmla="*/ 2624 w 3000"/>
              <a:gd name="T67" fmla="*/ 1875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00" h="3875">
                <a:moveTo>
                  <a:pt x="1750" y="250"/>
                </a:moveTo>
                <a:cubicBezTo>
                  <a:pt x="1750" y="388"/>
                  <a:pt x="1638" y="500"/>
                  <a:pt x="1500" y="500"/>
                </a:cubicBezTo>
                <a:cubicBezTo>
                  <a:pt x="1362" y="500"/>
                  <a:pt x="1250" y="388"/>
                  <a:pt x="1250" y="250"/>
                </a:cubicBezTo>
                <a:cubicBezTo>
                  <a:pt x="1250" y="112"/>
                  <a:pt x="1362" y="0"/>
                  <a:pt x="1500" y="0"/>
                </a:cubicBezTo>
                <a:cubicBezTo>
                  <a:pt x="1638" y="0"/>
                  <a:pt x="1750" y="112"/>
                  <a:pt x="1750" y="250"/>
                </a:cubicBezTo>
                <a:close/>
                <a:moveTo>
                  <a:pt x="2500" y="2074"/>
                </a:moveTo>
                <a:cubicBezTo>
                  <a:pt x="2500" y="1176"/>
                  <a:pt x="2500" y="1176"/>
                  <a:pt x="2500" y="1176"/>
                </a:cubicBezTo>
                <a:cubicBezTo>
                  <a:pt x="2500" y="1079"/>
                  <a:pt x="2421" y="1000"/>
                  <a:pt x="2324" y="1000"/>
                </a:cubicBezTo>
                <a:cubicBezTo>
                  <a:pt x="676" y="1000"/>
                  <a:pt x="676" y="1000"/>
                  <a:pt x="676" y="1000"/>
                </a:cubicBezTo>
                <a:cubicBezTo>
                  <a:pt x="579" y="1000"/>
                  <a:pt x="500" y="1079"/>
                  <a:pt x="500" y="1176"/>
                </a:cubicBezTo>
                <a:cubicBezTo>
                  <a:pt x="500" y="2074"/>
                  <a:pt x="500" y="2074"/>
                  <a:pt x="500" y="2074"/>
                </a:cubicBezTo>
                <a:cubicBezTo>
                  <a:pt x="500" y="2171"/>
                  <a:pt x="579" y="2250"/>
                  <a:pt x="676" y="2250"/>
                </a:cubicBezTo>
                <a:cubicBezTo>
                  <a:pt x="2324" y="2250"/>
                  <a:pt x="2324" y="2250"/>
                  <a:pt x="2324" y="2250"/>
                </a:cubicBezTo>
                <a:cubicBezTo>
                  <a:pt x="2421" y="2250"/>
                  <a:pt x="2500" y="2171"/>
                  <a:pt x="2500" y="2074"/>
                </a:cubicBezTo>
                <a:close/>
                <a:moveTo>
                  <a:pt x="3000" y="3875"/>
                </a:moveTo>
                <a:cubicBezTo>
                  <a:pt x="3000" y="2958"/>
                  <a:pt x="3000" y="2958"/>
                  <a:pt x="3000" y="2958"/>
                </a:cubicBezTo>
                <a:cubicBezTo>
                  <a:pt x="3000" y="2843"/>
                  <a:pt x="2907" y="2750"/>
                  <a:pt x="2792" y="2750"/>
                </a:cubicBezTo>
                <a:cubicBezTo>
                  <a:pt x="208" y="2750"/>
                  <a:pt x="208" y="2750"/>
                  <a:pt x="208" y="2750"/>
                </a:cubicBezTo>
                <a:cubicBezTo>
                  <a:pt x="93" y="2750"/>
                  <a:pt x="0" y="2843"/>
                  <a:pt x="0" y="2958"/>
                </a:cubicBezTo>
                <a:cubicBezTo>
                  <a:pt x="0" y="3875"/>
                  <a:pt x="0" y="3875"/>
                  <a:pt x="0" y="3875"/>
                </a:cubicBezTo>
                <a:moveTo>
                  <a:pt x="1000" y="2250"/>
                </a:moveTo>
                <a:cubicBezTo>
                  <a:pt x="1000" y="2750"/>
                  <a:pt x="1000" y="2750"/>
                  <a:pt x="1000" y="2750"/>
                </a:cubicBezTo>
                <a:moveTo>
                  <a:pt x="1500" y="500"/>
                </a:moveTo>
                <a:cubicBezTo>
                  <a:pt x="1500" y="1000"/>
                  <a:pt x="1500" y="1000"/>
                  <a:pt x="1500" y="1000"/>
                </a:cubicBezTo>
                <a:moveTo>
                  <a:pt x="2000" y="2250"/>
                </a:moveTo>
                <a:cubicBezTo>
                  <a:pt x="2000" y="2750"/>
                  <a:pt x="2000" y="2750"/>
                  <a:pt x="2000" y="2750"/>
                </a:cubicBezTo>
                <a:moveTo>
                  <a:pt x="875" y="1500"/>
                </a:moveTo>
                <a:cubicBezTo>
                  <a:pt x="1125" y="1500"/>
                  <a:pt x="1125" y="1500"/>
                  <a:pt x="1125" y="1500"/>
                </a:cubicBezTo>
                <a:moveTo>
                  <a:pt x="1875" y="1500"/>
                </a:moveTo>
                <a:cubicBezTo>
                  <a:pt x="2125" y="1500"/>
                  <a:pt x="2125" y="1500"/>
                  <a:pt x="2125" y="1500"/>
                </a:cubicBezTo>
                <a:moveTo>
                  <a:pt x="381" y="1375"/>
                </a:moveTo>
                <a:cubicBezTo>
                  <a:pt x="381" y="1875"/>
                  <a:pt x="381" y="1875"/>
                  <a:pt x="381" y="1875"/>
                </a:cubicBezTo>
                <a:moveTo>
                  <a:pt x="2624" y="1375"/>
                </a:moveTo>
                <a:cubicBezTo>
                  <a:pt x="2624" y="1875"/>
                  <a:pt x="2624" y="1875"/>
                  <a:pt x="2624" y="1875"/>
                </a:cubicBezTo>
              </a:path>
            </a:pathLst>
          </a:custGeom>
          <a:noFill/>
          <a:ln w="15875" cap="sq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C8A46C96-84B2-4E7F-829B-AB98BD29AE9A}"/>
              </a:ext>
            </a:extLst>
          </p:cNvPr>
          <p:cNvSpPr/>
          <p:nvPr/>
        </p:nvSpPr>
        <p:spPr bwMode="auto">
          <a:xfrm rot="2765178">
            <a:off x="8561015" y="3544320"/>
            <a:ext cx="557152" cy="5571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6577E13-43A7-447A-8EB3-6566CD0EA832}"/>
              </a:ext>
            </a:extLst>
          </p:cNvPr>
          <p:cNvSpPr txBox="1"/>
          <p:nvPr/>
        </p:nvSpPr>
        <p:spPr>
          <a:xfrm>
            <a:off x="8633817" y="4146364"/>
            <a:ext cx="520164" cy="1425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Dispatch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F5558D8-CEC2-4DF9-90D6-3E9B1C3C2DA9}"/>
              </a:ext>
            </a:extLst>
          </p:cNvPr>
          <p:cNvCxnSpPr>
            <a:cxnSpLocks/>
          </p:cNvCxnSpPr>
          <p:nvPr/>
        </p:nvCxnSpPr>
        <p:spPr>
          <a:xfrm flipV="1">
            <a:off x="7550475" y="3759110"/>
            <a:ext cx="1028226" cy="2921"/>
          </a:xfrm>
          <a:prstGeom prst="line">
            <a:avLst/>
          </a:prstGeom>
          <a:solidFill>
            <a:schemeClr val="bg1"/>
          </a:solidFill>
          <a:ln w="190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pic>
        <p:nvPicPr>
          <p:cNvPr id="141" name="Picture 140">
            <a:extLst>
              <a:ext uri="{FF2B5EF4-FFF2-40B4-BE49-F238E27FC236}">
                <a16:creationId xmlns:a16="http://schemas.microsoft.com/office/drawing/2014/main" id="{0FFB61DD-9D84-4525-88D1-DFF831B112B0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 flipV="1">
            <a:off x="8640992" y="3649874"/>
            <a:ext cx="388798" cy="372755"/>
          </a:xfrm>
          <a:prstGeom prst="rect">
            <a:avLst/>
          </a:prstGeom>
          <a:ln>
            <a:noFill/>
          </a:ln>
          <a:effectLst>
            <a:outerShdw sx="1000" sy="1000" algn="ctr" rotWithShape="0">
              <a:schemeClr val="bg1"/>
            </a:outerShdw>
          </a:effectLst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8DD3B973-DA7E-483B-ACB8-955FB3D27562}"/>
              </a:ext>
            </a:extLst>
          </p:cNvPr>
          <p:cNvSpPr/>
          <p:nvPr/>
        </p:nvSpPr>
        <p:spPr bwMode="auto">
          <a:xfrm>
            <a:off x="299587" y="1294631"/>
            <a:ext cx="11716949" cy="4454460"/>
          </a:xfrm>
          <a:prstGeom prst="rect">
            <a:avLst/>
          </a:prstGeom>
          <a:solidFill>
            <a:schemeClr val="bg2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F272D09-C46B-4E73-886E-29E56F9860B8}"/>
              </a:ext>
            </a:extLst>
          </p:cNvPr>
          <p:cNvSpPr/>
          <p:nvPr/>
        </p:nvSpPr>
        <p:spPr>
          <a:xfrm>
            <a:off x="396789" y="2255932"/>
            <a:ext cx="659979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Full Bot Lifecycle, integrated with Azure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Code-first approach, CLI tools &amp; GUI (tight AI integration)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Enterprise Grade SLA, Compliance and support for all services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LUIS offers the power of customization with little effort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Multi-lingual bots through advanced MT techniques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D944552-EECB-4569-B810-37A32AB00D13}"/>
              </a:ext>
            </a:extLst>
          </p:cNvPr>
          <p:cNvSpPr txBox="1"/>
          <p:nvPr/>
        </p:nvSpPr>
        <p:spPr>
          <a:xfrm>
            <a:off x="542765" y="1609233"/>
            <a:ext cx="34577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Key Differentiators</a:t>
            </a:r>
          </a:p>
        </p:txBody>
      </p:sp>
    </p:spTree>
    <p:extLst>
      <p:ext uri="{BB962C8B-B14F-4D97-AF65-F5344CB8AC3E}">
        <p14:creationId xmlns:p14="http://schemas.microsoft.com/office/powerpoint/2010/main" val="389252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5" grpId="0" animBg="1"/>
      <p:bldP spid="76" grpId="0" animBg="1"/>
      <p:bldP spid="77" grpId="0" animBg="1"/>
      <p:bldP spid="79" grpId="0" animBg="1"/>
      <p:bldP spid="80" grpId="0" animBg="1"/>
      <p:bldP spid="84" grpId="0" animBg="1"/>
      <p:bldP spid="85" grpId="0"/>
      <p:bldP spid="93" grpId="0" animBg="1"/>
      <p:bldP spid="94" grpId="0" animBg="1"/>
      <p:bldP spid="101" grpId="0"/>
      <p:bldP spid="123" grpId="0"/>
      <p:bldP spid="132" grpId="0" animBg="1"/>
      <p:bldP spid="133" grpId="0" animBg="1"/>
      <p:bldP spid="135" grpId="0"/>
    </p:bldLst>
  </p:timing>
</p:sld>
</file>

<file path=ppt/slides/slide7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FED6B3-6043-9147-89A3-9A02201F9D8D}"/>
              </a:ext>
            </a:extLst>
          </p:cNvPr>
          <p:cNvSpPr/>
          <p:nvPr/>
        </p:nvSpPr>
        <p:spPr bwMode="auto">
          <a:xfrm>
            <a:off x="0" y="1876959"/>
            <a:ext cx="12192000" cy="50292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Full Bot Lifecycle, integrated with Azure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Code-first approach, CLI tools &amp; GUI (tight AI integration)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Enterprise Grade SLA, Compliance and support for all services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LUIS offers the power of customization with little effort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Multi-lingual bots through advanced MT techniques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Key Differentiators </a:t>
            </a:r>
            <a:endParaRPr lang="en-US">
              <a:solidFill>
                <a:srgbClr val="FFFFFF"/>
              </a:solidFill>
              <a:cs typeface="Segoe UI Semibold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660716-3933-4C6D-82EC-3613FD755C4D}"/>
              </a:ext>
            </a:extLst>
          </p:cNvPr>
          <p:cNvSpPr txBox="1">
            <a:spLocks/>
          </p:cNvSpPr>
          <p:nvPr/>
        </p:nvSpPr>
        <p:spPr>
          <a:xfrm>
            <a:off x="606708" y="1206317"/>
            <a:ext cx="1101852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2C92E4-91BB-6441-A767-A84C0079E971}"/>
              </a:ext>
            </a:extLst>
          </p:cNvPr>
          <p:cNvSpPr/>
          <p:nvPr/>
        </p:nvSpPr>
        <p:spPr bwMode="auto">
          <a:xfrm>
            <a:off x="6459697" y="4391559"/>
            <a:ext cx="4129388" cy="175543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88">
            <a:extLst>
              <a:ext uri="{FF2B5EF4-FFF2-40B4-BE49-F238E27FC236}">
                <a16:creationId xmlns:a16="http://schemas.microsoft.com/office/drawing/2014/main" id="{8FB02631-5A16-41CC-A2B4-EDDCE70EDFB4}"/>
              </a:ext>
            </a:extLst>
          </p:cNvPr>
          <p:cNvSpPr/>
          <p:nvPr/>
        </p:nvSpPr>
        <p:spPr>
          <a:xfrm>
            <a:off x="604138" y="1924460"/>
            <a:ext cx="7746894" cy="4075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134" tIns="59134" rIns="59134" bIns="59134" numCol="1" spcCol="127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E3008C"/>
              </a:solidFill>
              <a:effectLst/>
              <a:uLnTx/>
              <a:uFillTx/>
              <a:latin typeface="Segoe UI Semibold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09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/>
              <a:t>Customers’ Case Studies</a:t>
            </a:r>
          </a:p>
        </p:txBody>
      </p:sp>
    </p:spTree>
    <p:extLst>
      <p:ext uri="{BB962C8B-B14F-4D97-AF65-F5344CB8AC3E}">
        <p14:creationId xmlns:p14="http://schemas.microsoft.com/office/powerpoint/2010/main" val="110975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2.xml><?xml version="1.0" encoding="utf-8"?>
<a:theme xmlns:a="http://schemas.openxmlformats.org/drawingml/2006/main" name="2_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" id="{62E5DDFD-136A-4454-93AA-F9EEDC03F6EE}" vid="{C8F2F39E-C83A-490F-AC04-899CDEC77B0C}"/>
    </a:ext>
  </a:extLst>
</a:theme>
</file>

<file path=ppt/theme/theme3.xml><?xml version="1.0" encoding="utf-8"?>
<a:theme xmlns:a="http://schemas.openxmlformats.org/drawingml/2006/main" name="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48D91EE4-B698-44EE-A981-E49BBB4D0C25}" vid="{F915A049-CAB2-4C25-9C3A-8942FE676C3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Ashour Ahmed; Mansour Riham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2018-05-10T07:00:00+00:00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o33121adfc264c7dbcad13be7db3ea4b>
    <Session_x0020_Code xmlns="5a4b3278-325d-441a-b38f-6f1926bc734e">BRK3208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Washington State Convention and Trade Center</TermName>
          <TermId xmlns="http://schemas.microsoft.com/office/infopath/2007/PartnerControls">2ebf141d-f871-4cc9-bf08-f87f112ab464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Seattle</TermName>
          <TermId xmlns="http://schemas.microsoft.com/office/infopath/2007/PartnerControls">54f46ed2-c77e-4a59-b182-a4171fdb0d11</TermId>
        </TermInfo>
      </Terms>
    </c4b02e5b2c48420dbed84c0f2f02e9a3>
    <Event_x0020_Start_x0020_Date xmlns="5a4b3278-325d-441a-b38f-6f1926bc734e">2018-05-06T07:00:00+00:00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</TermName>
          <TermId xmlns="http://schemas.microsoft.com/office/infopath/2007/PartnerControls">98156d08-f86c-467a-ad79-de9e9c534df7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20</Value>
      <Value>19</Value>
      <Value>45</Value>
      <Value>42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6" ma:contentTypeDescription="" ma:contentTypeScope="" ma:versionID="c8759e92857812bc9b3f43044e235f59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11717c46bd241e05dcfc96b6b635e9e1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230e9df3-be65-4c73-a93b-d1236ebd677e"/>
    <ds:schemaRef ds:uri="http://www.w3.org/XML/1998/namespace"/>
    <ds:schemaRef ds:uri="http://schemas.microsoft.com/sharepoint/v3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5a4b3278-325d-441a-b38f-6f1926bc734e"/>
    <ds:schemaRef ds:uri="9d1f81f6-e953-47ea-988e-33ed651c58e6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71AF13C-1D3C-427F-8B8C-A378D67473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Microsoft_Build_2018_16x9_Breakout_Template</Template>
  <TotalTime>7</TotalTime>
  <Words>2726</Words>
  <Application>Microsoft Office PowerPoint</Application>
  <PresentationFormat>Widescreen</PresentationFormat>
  <Paragraphs>622</Paragraphs>
  <Slides>40</Slides>
  <Notes>36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40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Times New Roman</vt:lpstr>
      <vt:lpstr>Wingdings</vt:lpstr>
      <vt:lpstr>5-50195_Microsoft_Build_Template</vt:lpstr>
      <vt:lpstr>2_5-50195_Microsoft_Build_Template</vt:lpstr>
      <vt:lpstr>WHITE TEMPLATE</vt:lpstr>
      <vt:lpstr>1_Office Theme</vt:lpstr>
      <vt:lpstr>Office Theme</vt:lpstr>
      <vt:lpstr>1_5-50195_Microsoft_Build_Template</vt:lpstr>
      <vt:lpstr>PowerPoint Presentation</vt:lpstr>
      <vt:lpstr>New Language Understanding (LUIS) Capabilities &amp; Best Practices</vt:lpstr>
      <vt:lpstr>Agenda</vt:lpstr>
      <vt:lpstr>PowerPoint Presentation</vt:lpstr>
      <vt:lpstr>PowerPoint Presentation</vt:lpstr>
      <vt:lpstr>PowerPoint Presentation</vt:lpstr>
      <vt:lpstr>Key Differentiators </vt:lpstr>
      <vt:lpstr>Customers’ Case Studies</vt:lpstr>
      <vt:lpstr>Microsoft Conversation Platform</vt:lpstr>
      <vt:lpstr>Conversational AI: 1000+ Companies</vt:lpstr>
      <vt:lpstr>Telefonica AURA</vt:lpstr>
      <vt:lpstr>Dixons Carphone</vt:lpstr>
      <vt:lpstr>Adding NL to Bots using LUIS</vt:lpstr>
      <vt:lpstr>Language Understanding</vt:lpstr>
      <vt:lpstr>Language Understanding (LUIS) Machine learning-based service to build natural language into apps, bots, and IoT devices.  Quickly create enterprise-ready, custom models that continuously improve. </vt:lpstr>
      <vt:lpstr>What is New in LUIS for BUILD?</vt:lpstr>
      <vt:lpstr>PowerPoint Presentation</vt:lpstr>
      <vt:lpstr>Demo</vt:lpstr>
      <vt:lpstr>Scenario</vt:lpstr>
      <vt:lpstr>PowerPoint Presentation</vt:lpstr>
      <vt:lpstr>PowerPoint Presentation</vt:lpstr>
      <vt:lpstr>LUIS Schema</vt:lpstr>
      <vt:lpstr>A Deeper Look at LUIS</vt:lpstr>
      <vt:lpstr>Development Lifecycle: LUIS</vt:lpstr>
      <vt:lpstr>Build Models with Less Effort</vt:lpstr>
      <vt:lpstr>Machine Teaching</vt:lpstr>
      <vt:lpstr>AI Quality Scorecard</vt:lpstr>
      <vt:lpstr>LUIS Best Practices</vt:lpstr>
      <vt:lpstr>PowerPoint Presentation</vt:lpstr>
      <vt:lpstr>PowerPoint Presentation</vt:lpstr>
      <vt:lpstr>PowerPoint Presentation</vt:lpstr>
      <vt:lpstr>Learn More</vt:lpstr>
      <vt:lpstr>Conversational AI Sessions</vt:lpstr>
      <vt:lpstr>PowerPoint Presentation</vt:lpstr>
      <vt:lpstr>PowerPoint Presentation</vt:lpstr>
      <vt:lpstr>PowerPoint Presentation</vt:lpstr>
      <vt:lpstr>Competitive Edge</vt:lpstr>
      <vt:lpstr>Competitive Edge - Revised</vt:lpstr>
      <vt:lpstr>Customer Case Studies</vt:lpstr>
      <vt:lpstr>Create a Conversation with Bot Service 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Bot intelligence, Speech Capabilities, and NLU best practices</dc:title>
  <dc:subject>Microsoft Build</dc:subject>
  <dc:creator>MS Events 0576</dc:creator>
  <cp:keywords>Microsoft Build</cp:keywords>
  <dc:description/>
  <cp:lastModifiedBy>SYSTEM</cp:lastModifiedBy>
  <cp:revision>5</cp:revision>
  <dcterms:created xsi:type="dcterms:W3CDTF">2018-05-08T18:23:31Z</dcterms:created>
  <dcterms:modified xsi:type="dcterms:W3CDTF">2018-05-08T23:29:05Z</dcterms:modified>
  <cp:category>Microsoft Build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20;#Washington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19;#Seattle|54f46ed2-c77e-4a59-b182-a4171fdb0d11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42;#Microsoft Build|98156d08-f86c-467a-ad79-de9e9c534df7</vt:lpwstr>
  </property>
  <property fmtid="{D5CDD505-2E9C-101B-9397-08002B2CF9AE}" pid="21" name="Event Name">
    <vt:lpwstr>45;#Build|58542b36-5bf5-46a6-a53f-a41fb7a73785</vt:lpwstr>
  </property>
  <property fmtid="{D5CDD505-2E9C-101B-9397-08002B2CF9AE}" pid="22" name="Audience1">
    <vt:lpwstr/>
  </property>
</Properties>
</file>